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8"/>
  </p:notesMasterIdLst>
  <p:handoutMasterIdLst>
    <p:handoutMasterId r:id="rId19"/>
  </p:handoutMasterIdLst>
  <p:sldIdLst>
    <p:sldId id="302" r:id="rId2"/>
    <p:sldId id="334" r:id="rId3"/>
    <p:sldId id="335" r:id="rId4"/>
    <p:sldId id="333" r:id="rId5"/>
    <p:sldId id="348" r:id="rId6"/>
    <p:sldId id="303" r:id="rId7"/>
    <p:sldId id="338" r:id="rId8"/>
    <p:sldId id="349" r:id="rId9"/>
    <p:sldId id="342" r:id="rId10"/>
    <p:sldId id="340" r:id="rId11"/>
    <p:sldId id="341" r:id="rId12"/>
    <p:sldId id="345" r:id="rId13"/>
    <p:sldId id="350" r:id="rId14"/>
    <p:sldId id="356" r:id="rId15"/>
    <p:sldId id="352" r:id="rId16"/>
    <p:sldId id="35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8080"/>
    <a:srgbClr val="DCD4DE"/>
    <a:srgbClr val="CEE4E0"/>
    <a:srgbClr val="A0CCC4"/>
    <a:srgbClr val="1C54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51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78" y="23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290CFB-C39E-42BA-91C2-5478A7E5F724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F57CFAD2-FBD3-474D-A2B9-AE0419667648}">
      <dgm:prSet phldrT="[Text]" custT="1"/>
      <dgm:spPr/>
      <dgm:t>
        <a:bodyPr/>
        <a:lstStyle/>
        <a:p>
          <a:r>
            <a:rPr lang="en-GB" sz="2000" b="1" dirty="0" smtClean="0"/>
            <a:t>Where are we at the moment?</a:t>
          </a:r>
        </a:p>
        <a:p>
          <a:r>
            <a:rPr lang="en-GB" sz="1400" dirty="0" smtClean="0"/>
            <a:t>Postgraduate Certificates</a:t>
          </a:r>
        </a:p>
        <a:p>
          <a:r>
            <a:rPr lang="en-GB" sz="1400" dirty="0" smtClean="0"/>
            <a:t>Current HE Context</a:t>
          </a:r>
          <a:endParaRPr lang="en-GB" sz="1400" dirty="0"/>
        </a:p>
      </dgm:t>
    </dgm:pt>
    <dgm:pt modelId="{61363453-31A8-4764-8661-E8B2A7EFBD8B}" type="parTrans" cxnId="{7CBBE80B-2B2F-4B75-A795-E648D5696DB4}">
      <dgm:prSet/>
      <dgm:spPr/>
      <dgm:t>
        <a:bodyPr/>
        <a:lstStyle/>
        <a:p>
          <a:endParaRPr lang="en-GB"/>
        </a:p>
      </dgm:t>
    </dgm:pt>
    <dgm:pt modelId="{6DB2EF9F-3E05-4DB6-A797-DE8DF55E16E1}" type="sibTrans" cxnId="{7CBBE80B-2B2F-4B75-A795-E648D5696DB4}">
      <dgm:prSet/>
      <dgm:spPr/>
      <dgm:t>
        <a:bodyPr/>
        <a:lstStyle/>
        <a:p>
          <a:endParaRPr lang="en-GB"/>
        </a:p>
      </dgm:t>
    </dgm:pt>
    <dgm:pt modelId="{192B1692-A592-4BF0-A67E-F0B92EA85BFC}">
      <dgm:prSet phldrT="[Text]" custT="1"/>
      <dgm:spPr/>
      <dgm:t>
        <a:bodyPr/>
        <a:lstStyle/>
        <a:p>
          <a:r>
            <a:rPr lang="en-GB" sz="2000" b="1" dirty="0" smtClean="0"/>
            <a:t>What we have learned?</a:t>
          </a:r>
        </a:p>
        <a:p>
          <a:r>
            <a:rPr lang="en-GB" sz="1400" dirty="0" smtClean="0"/>
            <a:t>What works in academic staff development</a:t>
          </a:r>
        </a:p>
        <a:p>
          <a:r>
            <a:rPr lang="en-GB" sz="1400" dirty="0" smtClean="0"/>
            <a:t>Processes of change</a:t>
          </a:r>
        </a:p>
        <a:p>
          <a:r>
            <a:rPr lang="en-GB" sz="1400" dirty="0" smtClean="0"/>
            <a:t>The professional context of learning</a:t>
          </a:r>
        </a:p>
        <a:p>
          <a:r>
            <a:rPr lang="en-GB" sz="1400" dirty="0" smtClean="0"/>
            <a:t>UKPSF</a:t>
          </a:r>
          <a:endParaRPr lang="en-GB" sz="1400" dirty="0"/>
        </a:p>
      </dgm:t>
    </dgm:pt>
    <dgm:pt modelId="{582D5765-8650-4586-A706-4C9D8B448E9C}" type="parTrans" cxnId="{2A3E4578-4A2D-490E-91F5-6DB58A43700F}">
      <dgm:prSet/>
      <dgm:spPr/>
      <dgm:t>
        <a:bodyPr/>
        <a:lstStyle/>
        <a:p>
          <a:endParaRPr lang="en-GB"/>
        </a:p>
      </dgm:t>
    </dgm:pt>
    <dgm:pt modelId="{CA1BF2DF-4A8A-4F74-87B1-DEDFDFAFA0CC}" type="sibTrans" cxnId="{2A3E4578-4A2D-490E-91F5-6DB58A43700F}">
      <dgm:prSet/>
      <dgm:spPr/>
      <dgm:t>
        <a:bodyPr/>
        <a:lstStyle/>
        <a:p>
          <a:endParaRPr lang="en-GB"/>
        </a:p>
      </dgm:t>
    </dgm:pt>
    <dgm:pt modelId="{7284B873-2ECE-4097-B245-8585D3CA1B4C}">
      <dgm:prSet phldrT="[Text]" custT="1"/>
      <dgm:spPr/>
      <dgm:t>
        <a:bodyPr/>
        <a:lstStyle/>
        <a:p>
          <a:r>
            <a:rPr lang="en-GB" sz="2000" b="1" dirty="0" smtClean="0"/>
            <a:t>How do we meet the current challenges? </a:t>
          </a:r>
        </a:p>
        <a:p>
          <a:r>
            <a:rPr lang="en-GB" sz="2000" dirty="0" smtClean="0"/>
            <a:t>Engagement of all teaching staff</a:t>
          </a:r>
          <a:endParaRPr lang="en-GB" sz="2000" dirty="0"/>
        </a:p>
      </dgm:t>
    </dgm:pt>
    <dgm:pt modelId="{63E35AF3-FD06-4342-8BBF-50A7AEEFCC2F}" type="parTrans" cxnId="{0CC6F7FA-E01C-45E6-AAEA-21D06E1A6367}">
      <dgm:prSet/>
      <dgm:spPr/>
      <dgm:t>
        <a:bodyPr/>
        <a:lstStyle/>
        <a:p>
          <a:endParaRPr lang="en-GB"/>
        </a:p>
      </dgm:t>
    </dgm:pt>
    <dgm:pt modelId="{2A1EA7D5-AED7-43BD-B36B-5B29428FF797}" type="sibTrans" cxnId="{0CC6F7FA-E01C-45E6-AAEA-21D06E1A6367}">
      <dgm:prSet/>
      <dgm:spPr/>
      <dgm:t>
        <a:bodyPr/>
        <a:lstStyle/>
        <a:p>
          <a:endParaRPr lang="en-GB"/>
        </a:p>
      </dgm:t>
    </dgm:pt>
    <dgm:pt modelId="{AE3A50F2-688C-413E-87B8-8854E907257B}" type="pres">
      <dgm:prSet presAssocID="{B0290CFB-C39E-42BA-91C2-5478A7E5F72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52EA550-7649-4D70-B987-5B73EB09F2B6}" type="pres">
      <dgm:prSet presAssocID="{B0290CFB-C39E-42BA-91C2-5478A7E5F724}" presName="arrow" presStyleLbl="bgShp" presStyleIdx="0" presStyleCnt="1"/>
      <dgm:spPr/>
    </dgm:pt>
    <dgm:pt modelId="{4B357BD3-ECB1-404A-922D-D9C2CBE0EF19}" type="pres">
      <dgm:prSet presAssocID="{B0290CFB-C39E-42BA-91C2-5478A7E5F724}" presName="linearProcess" presStyleCnt="0"/>
      <dgm:spPr/>
    </dgm:pt>
    <dgm:pt modelId="{98241C65-F215-4D6C-940C-4B0FB4BE0E4F}" type="pres">
      <dgm:prSet presAssocID="{F57CFAD2-FBD3-474D-A2B9-AE041966764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870C05-240C-4C21-A97E-FAFCDA19FD8A}" type="pres">
      <dgm:prSet presAssocID="{6DB2EF9F-3E05-4DB6-A797-DE8DF55E16E1}" presName="sibTrans" presStyleCnt="0"/>
      <dgm:spPr/>
    </dgm:pt>
    <dgm:pt modelId="{4FFAAA13-AAC0-46A9-896C-618512E11046}" type="pres">
      <dgm:prSet presAssocID="{192B1692-A592-4BF0-A67E-F0B92EA85BF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5B366E-2EF3-4A31-9A0E-EC810ECD20CE}" type="pres">
      <dgm:prSet presAssocID="{CA1BF2DF-4A8A-4F74-87B1-DEDFDFAFA0CC}" presName="sibTrans" presStyleCnt="0"/>
      <dgm:spPr/>
    </dgm:pt>
    <dgm:pt modelId="{FAEF1686-D62A-4EF5-8155-AE0C17D3E584}" type="pres">
      <dgm:prSet presAssocID="{7284B873-2ECE-4097-B245-8585D3CA1B4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C6F7FA-E01C-45E6-AAEA-21D06E1A6367}" srcId="{B0290CFB-C39E-42BA-91C2-5478A7E5F724}" destId="{7284B873-2ECE-4097-B245-8585D3CA1B4C}" srcOrd="2" destOrd="0" parTransId="{63E35AF3-FD06-4342-8BBF-50A7AEEFCC2F}" sibTransId="{2A1EA7D5-AED7-43BD-B36B-5B29428FF797}"/>
    <dgm:cxn modelId="{7CBBE80B-2B2F-4B75-A795-E648D5696DB4}" srcId="{B0290CFB-C39E-42BA-91C2-5478A7E5F724}" destId="{F57CFAD2-FBD3-474D-A2B9-AE0419667648}" srcOrd="0" destOrd="0" parTransId="{61363453-31A8-4764-8661-E8B2A7EFBD8B}" sibTransId="{6DB2EF9F-3E05-4DB6-A797-DE8DF55E16E1}"/>
    <dgm:cxn modelId="{2A3E4578-4A2D-490E-91F5-6DB58A43700F}" srcId="{B0290CFB-C39E-42BA-91C2-5478A7E5F724}" destId="{192B1692-A592-4BF0-A67E-F0B92EA85BFC}" srcOrd="1" destOrd="0" parTransId="{582D5765-8650-4586-A706-4C9D8B448E9C}" sibTransId="{CA1BF2DF-4A8A-4F74-87B1-DEDFDFAFA0CC}"/>
    <dgm:cxn modelId="{00CCCD79-463F-4F20-9A90-9CF692736C29}" type="presOf" srcId="{7284B873-2ECE-4097-B245-8585D3CA1B4C}" destId="{FAEF1686-D62A-4EF5-8155-AE0C17D3E584}" srcOrd="0" destOrd="0" presId="urn:microsoft.com/office/officeart/2005/8/layout/hProcess9"/>
    <dgm:cxn modelId="{885A213D-97C2-44A9-9E64-8F20B4BF15FB}" type="presOf" srcId="{B0290CFB-C39E-42BA-91C2-5478A7E5F724}" destId="{AE3A50F2-688C-413E-87B8-8854E907257B}" srcOrd="0" destOrd="0" presId="urn:microsoft.com/office/officeart/2005/8/layout/hProcess9"/>
    <dgm:cxn modelId="{E0819D42-A3B2-42F5-AE03-7519C367C2AD}" type="presOf" srcId="{192B1692-A592-4BF0-A67E-F0B92EA85BFC}" destId="{4FFAAA13-AAC0-46A9-896C-618512E11046}" srcOrd="0" destOrd="0" presId="urn:microsoft.com/office/officeart/2005/8/layout/hProcess9"/>
    <dgm:cxn modelId="{0552667E-9F33-4809-B528-741321AB1428}" type="presOf" srcId="{F57CFAD2-FBD3-474D-A2B9-AE0419667648}" destId="{98241C65-F215-4D6C-940C-4B0FB4BE0E4F}" srcOrd="0" destOrd="0" presId="urn:microsoft.com/office/officeart/2005/8/layout/hProcess9"/>
    <dgm:cxn modelId="{7A1CAE40-43A1-48D2-BAC1-C9A72BEF9490}" type="presParOf" srcId="{AE3A50F2-688C-413E-87B8-8854E907257B}" destId="{E52EA550-7649-4D70-B987-5B73EB09F2B6}" srcOrd="0" destOrd="0" presId="urn:microsoft.com/office/officeart/2005/8/layout/hProcess9"/>
    <dgm:cxn modelId="{2A2D85A1-2336-486A-B86B-599FF04F3B85}" type="presParOf" srcId="{AE3A50F2-688C-413E-87B8-8854E907257B}" destId="{4B357BD3-ECB1-404A-922D-D9C2CBE0EF19}" srcOrd="1" destOrd="0" presId="urn:microsoft.com/office/officeart/2005/8/layout/hProcess9"/>
    <dgm:cxn modelId="{CEF913FA-A9C1-47A8-9668-DCD01FCD5029}" type="presParOf" srcId="{4B357BD3-ECB1-404A-922D-D9C2CBE0EF19}" destId="{98241C65-F215-4D6C-940C-4B0FB4BE0E4F}" srcOrd="0" destOrd="0" presId="urn:microsoft.com/office/officeart/2005/8/layout/hProcess9"/>
    <dgm:cxn modelId="{8564D175-1A3C-4026-8FD3-6302822FD297}" type="presParOf" srcId="{4B357BD3-ECB1-404A-922D-D9C2CBE0EF19}" destId="{C7870C05-240C-4C21-A97E-FAFCDA19FD8A}" srcOrd="1" destOrd="0" presId="urn:microsoft.com/office/officeart/2005/8/layout/hProcess9"/>
    <dgm:cxn modelId="{2345F6B1-5978-4039-9D0B-0E0AFE40213D}" type="presParOf" srcId="{4B357BD3-ECB1-404A-922D-D9C2CBE0EF19}" destId="{4FFAAA13-AAC0-46A9-896C-618512E11046}" srcOrd="2" destOrd="0" presId="urn:microsoft.com/office/officeart/2005/8/layout/hProcess9"/>
    <dgm:cxn modelId="{35CE51F3-27C7-4CB1-85DF-C39100FF6F09}" type="presParOf" srcId="{4B357BD3-ECB1-404A-922D-D9C2CBE0EF19}" destId="{0D5B366E-2EF3-4A31-9A0E-EC810ECD20CE}" srcOrd="3" destOrd="0" presId="urn:microsoft.com/office/officeart/2005/8/layout/hProcess9"/>
    <dgm:cxn modelId="{1495D177-FD30-40E4-92F7-DB93819E9E79}" type="presParOf" srcId="{4B357BD3-ECB1-404A-922D-D9C2CBE0EF19}" destId="{FAEF1686-D62A-4EF5-8155-AE0C17D3E58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290CFB-C39E-42BA-91C2-5478A7E5F724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F57CFAD2-FBD3-474D-A2B9-AE0419667648}">
      <dgm:prSet phldrT="[Text]" custT="1"/>
      <dgm:spPr/>
      <dgm:t>
        <a:bodyPr/>
        <a:lstStyle/>
        <a:p>
          <a:r>
            <a:rPr lang="en-GB" sz="2000" b="1" dirty="0" smtClean="0"/>
            <a:t>Where are we at the moment?</a:t>
          </a:r>
        </a:p>
        <a:p>
          <a:r>
            <a:rPr lang="en-GB" sz="2000" b="0" i="1" dirty="0" smtClean="0"/>
            <a:t>Group work</a:t>
          </a:r>
        </a:p>
        <a:p>
          <a:r>
            <a:rPr lang="en-GB" sz="2000" b="0" i="1" dirty="0" smtClean="0"/>
            <a:t>Reflection </a:t>
          </a:r>
        </a:p>
      </dgm:t>
    </dgm:pt>
    <dgm:pt modelId="{61363453-31A8-4764-8661-E8B2A7EFBD8B}" type="parTrans" cxnId="{7CBBE80B-2B2F-4B75-A795-E648D5696DB4}">
      <dgm:prSet/>
      <dgm:spPr/>
      <dgm:t>
        <a:bodyPr/>
        <a:lstStyle/>
        <a:p>
          <a:endParaRPr lang="en-GB"/>
        </a:p>
      </dgm:t>
    </dgm:pt>
    <dgm:pt modelId="{6DB2EF9F-3E05-4DB6-A797-DE8DF55E16E1}" type="sibTrans" cxnId="{7CBBE80B-2B2F-4B75-A795-E648D5696DB4}">
      <dgm:prSet/>
      <dgm:spPr/>
      <dgm:t>
        <a:bodyPr/>
        <a:lstStyle/>
        <a:p>
          <a:endParaRPr lang="en-GB"/>
        </a:p>
      </dgm:t>
    </dgm:pt>
    <dgm:pt modelId="{192B1692-A592-4BF0-A67E-F0B92EA85BFC}">
      <dgm:prSet phldrT="[Text]" custT="1"/>
      <dgm:spPr/>
      <dgm:t>
        <a:bodyPr/>
        <a:lstStyle/>
        <a:p>
          <a:r>
            <a:rPr lang="en-GB" sz="2000" b="1" dirty="0" smtClean="0"/>
            <a:t>What we have learned?</a:t>
          </a:r>
        </a:p>
        <a:p>
          <a:r>
            <a:rPr lang="en-GB" sz="2000" b="0" i="1" dirty="0" smtClean="0"/>
            <a:t>Case studies</a:t>
          </a:r>
        </a:p>
        <a:p>
          <a:r>
            <a:rPr lang="en-GB" sz="2000" b="0" i="1" dirty="0" smtClean="0"/>
            <a:t>Group work</a:t>
          </a:r>
        </a:p>
        <a:p>
          <a:endParaRPr lang="en-GB" sz="2000" b="1" dirty="0" smtClean="0"/>
        </a:p>
      </dgm:t>
    </dgm:pt>
    <dgm:pt modelId="{582D5765-8650-4586-A706-4C9D8B448E9C}" type="parTrans" cxnId="{2A3E4578-4A2D-490E-91F5-6DB58A43700F}">
      <dgm:prSet/>
      <dgm:spPr/>
      <dgm:t>
        <a:bodyPr/>
        <a:lstStyle/>
        <a:p>
          <a:endParaRPr lang="en-GB"/>
        </a:p>
      </dgm:t>
    </dgm:pt>
    <dgm:pt modelId="{CA1BF2DF-4A8A-4F74-87B1-DEDFDFAFA0CC}" type="sibTrans" cxnId="{2A3E4578-4A2D-490E-91F5-6DB58A43700F}">
      <dgm:prSet/>
      <dgm:spPr/>
      <dgm:t>
        <a:bodyPr/>
        <a:lstStyle/>
        <a:p>
          <a:endParaRPr lang="en-GB"/>
        </a:p>
      </dgm:t>
    </dgm:pt>
    <dgm:pt modelId="{7284B873-2ECE-4097-B245-8585D3CA1B4C}">
      <dgm:prSet phldrT="[Text]" custT="1"/>
      <dgm:spPr/>
      <dgm:t>
        <a:bodyPr/>
        <a:lstStyle/>
        <a:p>
          <a:r>
            <a:rPr lang="en-GB" sz="2000" b="1" dirty="0" smtClean="0"/>
            <a:t>How do we meet the current challenges? </a:t>
          </a:r>
        </a:p>
        <a:p>
          <a:r>
            <a:rPr lang="en-GB" sz="2000" b="0" i="1" dirty="0" smtClean="0"/>
            <a:t>Case studies</a:t>
          </a:r>
        </a:p>
        <a:p>
          <a:r>
            <a:rPr lang="en-GB" sz="2000" b="0" i="1" dirty="0" smtClean="0"/>
            <a:t>Group activities</a:t>
          </a:r>
        </a:p>
        <a:p>
          <a:r>
            <a:rPr lang="en-GB" sz="2000" b="0" i="1" dirty="0" smtClean="0"/>
            <a:t>Personal reflection</a:t>
          </a:r>
        </a:p>
      </dgm:t>
    </dgm:pt>
    <dgm:pt modelId="{63E35AF3-FD06-4342-8BBF-50A7AEEFCC2F}" type="parTrans" cxnId="{0CC6F7FA-E01C-45E6-AAEA-21D06E1A6367}">
      <dgm:prSet/>
      <dgm:spPr/>
      <dgm:t>
        <a:bodyPr/>
        <a:lstStyle/>
        <a:p>
          <a:endParaRPr lang="en-GB"/>
        </a:p>
      </dgm:t>
    </dgm:pt>
    <dgm:pt modelId="{2A1EA7D5-AED7-43BD-B36B-5B29428FF797}" type="sibTrans" cxnId="{0CC6F7FA-E01C-45E6-AAEA-21D06E1A6367}">
      <dgm:prSet/>
      <dgm:spPr/>
      <dgm:t>
        <a:bodyPr/>
        <a:lstStyle/>
        <a:p>
          <a:endParaRPr lang="en-GB"/>
        </a:p>
      </dgm:t>
    </dgm:pt>
    <dgm:pt modelId="{AE3A50F2-688C-413E-87B8-8854E907257B}" type="pres">
      <dgm:prSet presAssocID="{B0290CFB-C39E-42BA-91C2-5478A7E5F72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52EA550-7649-4D70-B987-5B73EB09F2B6}" type="pres">
      <dgm:prSet presAssocID="{B0290CFB-C39E-42BA-91C2-5478A7E5F724}" presName="arrow" presStyleLbl="bgShp" presStyleIdx="0" presStyleCnt="1"/>
      <dgm:spPr/>
    </dgm:pt>
    <dgm:pt modelId="{4B357BD3-ECB1-404A-922D-D9C2CBE0EF19}" type="pres">
      <dgm:prSet presAssocID="{B0290CFB-C39E-42BA-91C2-5478A7E5F724}" presName="linearProcess" presStyleCnt="0"/>
      <dgm:spPr/>
    </dgm:pt>
    <dgm:pt modelId="{98241C65-F215-4D6C-940C-4B0FB4BE0E4F}" type="pres">
      <dgm:prSet presAssocID="{F57CFAD2-FBD3-474D-A2B9-AE041966764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870C05-240C-4C21-A97E-FAFCDA19FD8A}" type="pres">
      <dgm:prSet presAssocID="{6DB2EF9F-3E05-4DB6-A797-DE8DF55E16E1}" presName="sibTrans" presStyleCnt="0"/>
      <dgm:spPr/>
    </dgm:pt>
    <dgm:pt modelId="{4FFAAA13-AAC0-46A9-896C-618512E11046}" type="pres">
      <dgm:prSet presAssocID="{192B1692-A592-4BF0-A67E-F0B92EA85BF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5B366E-2EF3-4A31-9A0E-EC810ECD20CE}" type="pres">
      <dgm:prSet presAssocID="{CA1BF2DF-4A8A-4F74-87B1-DEDFDFAFA0CC}" presName="sibTrans" presStyleCnt="0"/>
      <dgm:spPr/>
    </dgm:pt>
    <dgm:pt modelId="{FAEF1686-D62A-4EF5-8155-AE0C17D3E584}" type="pres">
      <dgm:prSet presAssocID="{7284B873-2ECE-4097-B245-8585D3CA1B4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C6F7FA-E01C-45E6-AAEA-21D06E1A6367}" srcId="{B0290CFB-C39E-42BA-91C2-5478A7E5F724}" destId="{7284B873-2ECE-4097-B245-8585D3CA1B4C}" srcOrd="2" destOrd="0" parTransId="{63E35AF3-FD06-4342-8BBF-50A7AEEFCC2F}" sibTransId="{2A1EA7D5-AED7-43BD-B36B-5B29428FF797}"/>
    <dgm:cxn modelId="{7CBBE80B-2B2F-4B75-A795-E648D5696DB4}" srcId="{B0290CFB-C39E-42BA-91C2-5478A7E5F724}" destId="{F57CFAD2-FBD3-474D-A2B9-AE0419667648}" srcOrd="0" destOrd="0" parTransId="{61363453-31A8-4764-8661-E8B2A7EFBD8B}" sibTransId="{6DB2EF9F-3E05-4DB6-A797-DE8DF55E16E1}"/>
    <dgm:cxn modelId="{E7ED8D17-D9CA-4A52-A148-C4FD46CB6711}" type="presOf" srcId="{B0290CFB-C39E-42BA-91C2-5478A7E5F724}" destId="{AE3A50F2-688C-413E-87B8-8854E907257B}" srcOrd="0" destOrd="0" presId="urn:microsoft.com/office/officeart/2005/8/layout/hProcess9"/>
    <dgm:cxn modelId="{97FBBEBE-7587-4BEC-B49D-6885BB9DDDCC}" type="presOf" srcId="{192B1692-A592-4BF0-A67E-F0B92EA85BFC}" destId="{4FFAAA13-AAC0-46A9-896C-618512E11046}" srcOrd="0" destOrd="0" presId="urn:microsoft.com/office/officeart/2005/8/layout/hProcess9"/>
    <dgm:cxn modelId="{629251EA-D213-447B-8153-BDEF069E3CAB}" type="presOf" srcId="{F57CFAD2-FBD3-474D-A2B9-AE0419667648}" destId="{98241C65-F215-4D6C-940C-4B0FB4BE0E4F}" srcOrd="0" destOrd="0" presId="urn:microsoft.com/office/officeart/2005/8/layout/hProcess9"/>
    <dgm:cxn modelId="{2A3E4578-4A2D-490E-91F5-6DB58A43700F}" srcId="{B0290CFB-C39E-42BA-91C2-5478A7E5F724}" destId="{192B1692-A592-4BF0-A67E-F0B92EA85BFC}" srcOrd="1" destOrd="0" parTransId="{582D5765-8650-4586-A706-4C9D8B448E9C}" sibTransId="{CA1BF2DF-4A8A-4F74-87B1-DEDFDFAFA0CC}"/>
    <dgm:cxn modelId="{57FD77B1-86C7-48BD-8137-30E57CFD8181}" type="presOf" srcId="{7284B873-2ECE-4097-B245-8585D3CA1B4C}" destId="{FAEF1686-D62A-4EF5-8155-AE0C17D3E584}" srcOrd="0" destOrd="0" presId="urn:microsoft.com/office/officeart/2005/8/layout/hProcess9"/>
    <dgm:cxn modelId="{46853463-D57F-47D0-9176-6BA81567B0DE}" type="presParOf" srcId="{AE3A50F2-688C-413E-87B8-8854E907257B}" destId="{E52EA550-7649-4D70-B987-5B73EB09F2B6}" srcOrd="0" destOrd="0" presId="urn:microsoft.com/office/officeart/2005/8/layout/hProcess9"/>
    <dgm:cxn modelId="{2B2BB6BE-2D43-4F50-936C-9C32C1CB90EE}" type="presParOf" srcId="{AE3A50F2-688C-413E-87B8-8854E907257B}" destId="{4B357BD3-ECB1-404A-922D-D9C2CBE0EF19}" srcOrd="1" destOrd="0" presId="urn:microsoft.com/office/officeart/2005/8/layout/hProcess9"/>
    <dgm:cxn modelId="{13F3605A-8147-4C6E-B23E-AEFEAE283852}" type="presParOf" srcId="{4B357BD3-ECB1-404A-922D-D9C2CBE0EF19}" destId="{98241C65-F215-4D6C-940C-4B0FB4BE0E4F}" srcOrd="0" destOrd="0" presId="urn:microsoft.com/office/officeart/2005/8/layout/hProcess9"/>
    <dgm:cxn modelId="{F874F4B0-2AF6-44DE-A9C4-874D39DBD718}" type="presParOf" srcId="{4B357BD3-ECB1-404A-922D-D9C2CBE0EF19}" destId="{C7870C05-240C-4C21-A97E-FAFCDA19FD8A}" srcOrd="1" destOrd="0" presId="urn:microsoft.com/office/officeart/2005/8/layout/hProcess9"/>
    <dgm:cxn modelId="{173ABF07-3D7B-4610-B2CC-F2B8ECA9CDCB}" type="presParOf" srcId="{4B357BD3-ECB1-404A-922D-D9C2CBE0EF19}" destId="{4FFAAA13-AAC0-46A9-896C-618512E11046}" srcOrd="2" destOrd="0" presId="urn:microsoft.com/office/officeart/2005/8/layout/hProcess9"/>
    <dgm:cxn modelId="{0E810A2D-1DAE-4F62-89E7-E579E6E686BB}" type="presParOf" srcId="{4B357BD3-ECB1-404A-922D-D9C2CBE0EF19}" destId="{0D5B366E-2EF3-4A31-9A0E-EC810ECD20CE}" srcOrd="3" destOrd="0" presId="urn:microsoft.com/office/officeart/2005/8/layout/hProcess9"/>
    <dgm:cxn modelId="{EB14275B-DE35-4775-A776-13BE4C2BDB82}" type="presParOf" srcId="{4B357BD3-ECB1-404A-922D-D9C2CBE0EF19}" destId="{FAEF1686-D62A-4EF5-8155-AE0C17D3E58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5E4618-E7E5-4393-9232-5FB673097C0E}" type="doc">
      <dgm:prSet loTypeId="urn:microsoft.com/office/officeart/2005/8/layout/pyramid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EC7BA994-1C4B-4DC4-8C0C-966CADC7AE65}">
      <dgm:prSet phldrT="[Text]"/>
      <dgm:spPr/>
      <dgm:t>
        <a:bodyPr/>
        <a:lstStyle/>
        <a:p>
          <a:r>
            <a:rPr lang="en-GB" b="1" dirty="0" smtClean="0"/>
            <a:t>Principles</a:t>
          </a:r>
          <a:endParaRPr lang="en-GB" b="1" dirty="0"/>
        </a:p>
      </dgm:t>
    </dgm:pt>
    <dgm:pt modelId="{724D955E-BE19-4869-8FA1-D6C3378DEB4C}" type="parTrans" cxnId="{0BD0EA60-7681-4448-A0FE-5F6B46250690}">
      <dgm:prSet/>
      <dgm:spPr/>
      <dgm:t>
        <a:bodyPr/>
        <a:lstStyle/>
        <a:p>
          <a:endParaRPr lang="en-GB"/>
        </a:p>
      </dgm:t>
    </dgm:pt>
    <dgm:pt modelId="{03EB0F20-6A0E-4EB7-8199-2B4E78226790}" type="sibTrans" cxnId="{0BD0EA60-7681-4448-A0FE-5F6B46250690}">
      <dgm:prSet/>
      <dgm:spPr/>
      <dgm:t>
        <a:bodyPr/>
        <a:lstStyle/>
        <a:p>
          <a:endParaRPr lang="en-GB"/>
        </a:p>
      </dgm:t>
    </dgm:pt>
    <dgm:pt modelId="{C4CDCEF5-1A9B-46F3-AB67-114D7EFC01BA}">
      <dgm:prSet phldrT="[Text]" custT="1"/>
      <dgm:spPr/>
      <dgm:t>
        <a:bodyPr/>
        <a:lstStyle/>
        <a:p>
          <a:r>
            <a:rPr lang="en-GB" sz="1800" b="1" dirty="0" smtClean="0"/>
            <a:t>Expectations</a:t>
          </a:r>
          <a:endParaRPr lang="en-GB" sz="1800" b="1" dirty="0"/>
        </a:p>
      </dgm:t>
    </dgm:pt>
    <dgm:pt modelId="{C1405B5A-74FD-4A5F-A532-BF4241629FF0}" type="parTrans" cxnId="{69E423AA-D847-4B06-801D-E71B5859B594}">
      <dgm:prSet/>
      <dgm:spPr/>
      <dgm:t>
        <a:bodyPr/>
        <a:lstStyle/>
        <a:p>
          <a:endParaRPr lang="en-GB"/>
        </a:p>
      </dgm:t>
    </dgm:pt>
    <dgm:pt modelId="{7A0C0048-108C-47CE-92A6-8814C9602AC3}" type="sibTrans" cxnId="{69E423AA-D847-4B06-801D-E71B5859B594}">
      <dgm:prSet/>
      <dgm:spPr/>
      <dgm:t>
        <a:bodyPr/>
        <a:lstStyle/>
        <a:p>
          <a:endParaRPr lang="en-GB"/>
        </a:p>
      </dgm:t>
    </dgm:pt>
    <dgm:pt modelId="{A1AB0305-2C25-4065-9F95-02FD173CC950}">
      <dgm:prSet phldrT="[Text]" custT="1"/>
      <dgm:spPr/>
      <dgm:t>
        <a:bodyPr/>
        <a:lstStyle/>
        <a:p>
          <a:r>
            <a:rPr lang="en-GB" sz="2400" b="1" dirty="0" smtClean="0"/>
            <a:t>The Scheme</a:t>
          </a:r>
        </a:p>
      </dgm:t>
    </dgm:pt>
    <dgm:pt modelId="{0F2632D0-169A-469C-B9AB-8B7882CAD17E}" type="parTrans" cxnId="{B47544D3-48DA-440A-B7E8-A5F100EBDB36}">
      <dgm:prSet/>
      <dgm:spPr/>
      <dgm:t>
        <a:bodyPr/>
        <a:lstStyle/>
        <a:p>
          <a:endParaRPr lang="en-GB"/>
        </a:p>
      </dgm:t>
    </dgm:pt>
    <dgm:pt modelId="{FB83B33B-D390-4D7B-B838-88C349FE8453}" type="sibTrans" cxnId="{B47544D3-48DA-440A-B7E8-A5F100EBDB36}">
      <dgm:prSet/>
      <dgm:spPr/>
      <dgm:t>
        <a:bodyPr/>
        <a:lstStyle/>
        <a:p>
          <a:endParaRPr lang="en-GB"/>
        </a:p>
      </dgm:t>
    </dgm:pt>
    <dgm:pt modelId="{EDF02709-681E-4EC3-954E-A5737960C36B}">
      <dgm:prSet phldrT="[Text]" custT="1"/>
      <dgm:spPr/>
      <dgm:t>
        <a:bodyPr/>
        <a:lstStyle/>
        <a:p>
          <a:r>
            <a:rPr lang="en-GB" sz="2000" b="1" dirty="0" smtClean="0"/>
            <a:t>Enablers</a:t>
          </a:r>
          <a:endParaRPr lang="en-GB" sz="2000" b="1" dirty="0"/>
        </a:p>
      </dgm:t>
    </dgm:pt>
    <dgm:pt modelId="{348D2D80-DBB9-4F09-AC1F-187E0C955298}" type="parTrans" cxnId="{50D881A3-6F5E-481F-9B66-389E455ABE10}">
      <dgm:prSet/>
      <dgm:spPr/>
      <dgm:t>
        <a:bodyPr/>
        <a:lstStyle/>
        <a:p>
          <a:endParaRPr lang="en-GB"/>
        </a:p>
      </dgm:t>
    </dgm:pt>
    <dgm:pt modelId="{16D70EF0-B0A1-4DBD-9242-06698C5E4799}" type="sibTrans" cxnId="{50D881A3-6F5E-481F-9B66-389E455ABE10}">
      <dgm:prSet/>
      <dgm:spPr/>
      <dgm:t>
        <a:bodyPr/>
        <a:lstStyle/>
        <a:p>
          <a:endParaRPr lang="en-GB"/>
        </a:p>
      </dgm:t>
    </dgm:pt>
    <dgm:pt modelId="{B50111DD-3E9B-426B-9750-EEDC17538575}" type="pres">
      <dgm:prSet presAssocID="{365E4618-E7E5-4393-9232-5FB673097C0E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B849B5-9D3C-429D-A4E2-6A2A0C09A445}" type="pres">
      <dgm:prSet presAssocID="{365E4618-E7E5-4393-9232-5FB673097C0E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A8EB4B-F001-489E-8814-E8A3BFF7E8A3}" type="pres">
      <dgm:prSet presAssocID="{365E4618-E7E5-4393-9232-5FB673097C0E}" presName="triangle2" presStyleLbl="node1" presStyleIdx="1" presStyleCnt="4" custLinFactNeighborX="263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B887A4-06DD-49D8-A43F-11B067E2618A}" type="pres">
      <dgm:prSet presAssocID="{365E4618-E7E5-4393-9232-5FB673097C0E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1F143B-5F80-480D-872C-7997EFB226BB}" type="pres">
      <dgm:prSet presAssocID="{365E4618-E7E5-4393-9232-5FB673097C0E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F9E6435-6E1A-4A5F-A730-6BFDD286C2A6}" type="presOf" srcId="{EDF02709-681E-4EC3-954E-A5737960C36B}" destId="{111F143B-5F80-480D-872C-7997EFB226BB}" srcOrd="0" destOrd="0" presId="urn:microsoft.com/office/officeart/2005/8/layout/pyramid4"/>
    <dgm:cxn modelId="{349637DA-8C5E-4C0F-9461-3BDEB53FE391}" type="presOf" srcId="{A1AB0305-2C25-4065-9F95-02FD173CC950}" destId="{9DB887A4-06DD-49D8-A43F-11B067E2618A}" srcOrd="0" destOrd="0" presId="urn:microsoft.com/office/officeart/2005/8/layout/pyramid4"/>
    <dgm:cxn modelId="{8AF43EF8-849C-44D7-AD22-FAC2CE83A346}" type="presOf" srcId="{365E4618-E7E5-4393-9232-5FB673097C0E}" destId="{B50111DD-3E9B-426B-9750-EEDC17538575}" srcOrd="0" destOrd="0" presId="urn:microsoft.com/office/officeart/2005/8/layout/pyramid4"/>
    <dgm:cxn modelId="{7AAFF483-CF9D-4B28-84D3-B9137542767B}" type="presOf" srcId="{EC7BA994-1C4B-4DC4-8C0C-966CADC7AE65}" destId="{EBB849B5-9D3C-429D-A4E2-6A2A0C09A445}" srcOrd="0" destOrd="0" presId="urn:microsoft.com/office/officeart/2005/8/layout/pyramid4"/>
    <dgm:cxn modelId="{B47544D3-48DA-440A-B7E8-A5F100EBDB36}" srcId="{365E4618-E7E5-4393-9232-5FB673097C0E}" destId="{A1AB0305-2C25-4065-9F95-02FD173CC950}" srcOrd="2" destOrd="0" parTransId="{0F2632D0-169A-469C-B9AB-8B7882CAD17E}" sibTransId="{FB83B33B-D390-4D7B-B838-88C349FE8453}"/>
    <dgm:cxn modelId="{50D881A3-6F5E-481F-9B66-389E455ABE10}" srcId="{365E4618-E7E5-4393-9232-5FB673097C0E}" destId="{EDF02709-681E-4EC3-954E-A5737960C36B}" srcOrd="3" destOrd="0" parTransId="{348D2D80-DBB9-4F09-AC1F-187E0C955298}" sibTransId="{16D70EF0-B0A1-4DBD-9242-06698C5E4799}"/>
    <dgm:cxn modelId="{69E423AA-D847-4B06-801D-E71B5859B594}" srcId="{365E4618-E7E5-4393-9232-5FB673097C0E}" destId="{C4CDCEF5-1A9B-46F3-AB67-114D7EFC01BA}" srcOrd="1" destOrd="0" parTransId="{C1405B5A-74FD-4A5F-A532-BF4241629FF0}" sibTransId="{7A0C0048-108C-47CE-92A6-8814C9602AC3}"/>
    <dgm:cxn modelId="{0BD0EA60-7681-4448-A0FE-5F6B46250690}" srcId="{365E4618-E7E5-4393-9232-5FB673097C0E}" destId="{EC7BA994-1C4B-4DC4-8C0C-966CADC7AE65}" srcOrd="0" destOrd="0" parTransId="{724D955E-BE19-4869-8FA1-D6C3378DEB4C}" sibTransId="{03EB0F20-6A0E-4EB7-8199-2B4E78226790}"/>
    <dgm:cxn modelId="{033DB9ED-7E90-46D3-9896-25FDF78BE3D4}" type="presOf" srcId="{C4CDCEF5-1A9B-46F3-AB67-114D7EFC01BA}" destId="{3FA8EB4B-F001-489E-8814-E8A3BFF7E8A3}" srcOrd="0" destOrd="0" presId="urn:microsoft.com/office/officeart/2005/8/layout/pyramid4"/>
    <dgm:cxn modelId="{CEE9F1B8-2601-4F60-951F-1D4E4432774E}" type="presParOf" srcId="{B50111DD-3E9B-426B-9750-EEDC17538575}" destId="{EBB849B5-9D3C-429D-A4E2-6A2A0C09A445}" srcOrd="0" destOrd="0" presId="urn:microsoft.com/office/officeart/2005/8/layout/pyramid4"/>
    <dgm:cxn modelId="{7133A0EE-A71F-45EF-9D10-1E8B0F84BBAC}" type="presParOf" srcId="{B50111DD-3E9B-426B-9750-EEDC17538575}" destId="{3FA8EB4B-F001-489E-8814-E8A3BFF7E8A3}" srcOrd="1" destOrd="0" presId="urn:microsoft.com/office/officeart/2005/8/layout/pyramid4"/>
    <dgm:cxn modelId="{8CF310DE-BC96-4F56-B1DD-0F991FA3072C}" type="presParOf" srcId="{B50111DD-3E9B-426B-9750-EEDC17538575}" destId="{9DB887A4-06DD-49D8-A43F-11B067E2618A}" srcOrd="2" destOrd="0" presId="urn:microsoft.com/office/officeart/2005/8/layout/pyramid4"/>
    <dgm:cxn modelId="{C324291A-EED6-4CA2-93E9-4B7042090F69}" type="presParOf" srcId="{B50111DD-3E9B-426B-9750-EEDC17538575}" destId="{111F143B-5F80-480D-872C-7997EFB226BB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DEB2B7-4709-487C-AD28-308F340A0186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F5F4DDC1-F5A5-4FF9-B45E-D7572829D663}">
      <dgm:prSet phldrT="[Text]"/>
      <dgm:spPr/>
      <dgm:t>
        <a:bodyPr/>
        <a:lstStyle/>
        <a:p>
          <a:r>
            <a:rPr lang="en-GB" dirty="0" smtClean="0"/>
            <a:t>Programmes/Provision</a:t>
          </a:r>
        </a:p>
      </dgm:t>
    </dgm:pt>
    <dgm:pt modelId="{D7904E28-64A1-46C1-A26D-9DB7730D500D}" type="parTrans" cxnId="{535BCD98-5364-47AB-945E-1E3369A65572}">
      <dgm:prSet/>
      <dgm:spPr/>
      <dgm:t>
        <a:bodyPr/>
        <a:lstStyle/>
        <a:p>
          <a:endParaRPr lang="en-GB"/>
        </a:p>
      </dgm:t>
    </dgm:pt>
    <dgm:pt modelId="{94F3B51A-A44B-4EDB-94EB-C5ABFB125B56}" type="sibTrans" cxnId="{535BCD98-5364-47AB-945E-1E3369A65572}">
      <dgm:prSet/>
      <dgm:spPr/>
      <dgm:t>
        <a:bodyPr/>
        <a:lstStyle/>
        <a:p>
          <a:endParaRPr lang="en-GB"/>
        </a:p>
      </dgm:t>
    </dgm:pt>
    <dgm:pt modelId="{F180C7CB-8BF0-4292-BD74-7BDDA19828EB}">
      <dgm:prSet phldrT="[Text]"/>
      <dgm:spPr/>
      <dgm:t>
        <a:bodyPr/>
        <a:lstStyle/>
        <a:p>
          <a:endParaRPr lang="en-GB" dirty="0" smtClean="0"/>
        </a:p>
        <a:p>
          <a:r>
            <a:rPr lang="en-GB" dirty="0" smtClean="0"/>
            <a:t>D1</a:t>
          </a:r>
        </a:p>
        <a:p>
          <a:endParaRPr lang="en-GB" dirty="0"/>
        </a:p>
      </dgm:t>
    </dgm:pt>
    <dgm:pt modelId="{F886E1A0-E50F-475C-97D8-34A9FF2D30D6}" type="parTrans" cxnId="{7C0337D5-0DAA-45B1-8860-B3B74B8E58F7}">
      <dgm:prSet/>
      <dgm:spPr/>
      <dgm:t>
        <a:bodyPr/>
        <a:lstStyle/>
        <a:p>
          <a:endParaRPr lang="en-GB"/>
        </a:p>
      </dgm:t>
    </dgm:pt>
    <dgm:pt modelId="{4E745408-0C96-4063-B241-32DF665C5FD4}" type="sibTrans" cxnId="{7C0337D5-0DAA-45B1-8860-B3B74B8E58F7}">
      <dgm:prSet/>
      <dgm:spPr/>
      <dgm:t>
        <a:bodyPr/>
        <a:lstStyle/>
        <a:p>
          <a:endParaRPr lang="en-GB"/>
        </a:p>
      </dgm:t>
    </dgm:pt>
    <dgm:pt modelId="{91353BDF-1F52-4DD1-B983-9D7CA38FD4A2}">
      <dgm:prSet phldrT="[Text]"/>
      <dgm:spPr/>
      <dgm:t>
        <a:bodyPr/>
        <a:lstStyle/>
        <a:p>
          <a:r>
            <a:rPr lang="en-GB" dirty="0" smtClean="0"/>
            <a:t>D2</a:t>
          </a:r>
          <a:endParaRPr lang="en-GB" dirty="0"/>
        </a:p>
      </dgm:t>
    </dgm:pt>
    <dgm:pt modelId="{76A1F789-4F9E-4E67-B0B6-6151B28EA129}" type="parTrans" cxnId="{CFF49415-B6AE-4594-A291-54093DD6A732}">
      <dgm:prSet/>
      <dgm:spPr/>
      <dgm:t>
        <a:bodyPr/>
        <a:lstStyle/>
        <a:p>
          <a:endParaRPr lang="en-GB"/>
        </a:p>
      </dgm:t>
    </dgm:pt>
    <dgm:pt modelId="{63CB4CE7-B5BA-41D7-A9A9-ABECBF5CC393}" type="sibTrans" cxnId="{CFF49415-B6AE-4594-A291-54093DD6A732}">
      <dgm:prSet/>
      <dgm:spPr/>
      <dgm:t>
        <a:bodyPr/>
        <a:lstStyle/>
        <a:p>
          <a:endParaRPr lang="en-GB"/>
        </a:p>
      </dgm:t>
    </dgm:pt>
    <dgm:pt modelId="{E81D5832-8287-43E4-8AB4-6483DD683F61}">
      <dgm:prSet/>
      <dgm:spPr/>
      <dgm:t>
        <a:bodyPr/>
        <a:lstStyle/>
        <a:p>
          <a:r>
            <a:rPr lang="en-GB" dirty="0" smtClean="0"/>
            <a:t>D3</a:t>
          </a:r>
          <a:endParaRPr lang="en-GB" dirty="0"/>
        </a:p>
      </dgm:t>
    </dgm:pt>
    <dgm:pt modelId="{51A59D73-6517-4D81-8265-E98E649B5D6A}" type="parTrans" cxnId="{B70DAC4A-A111-46D7-A1E7-E5A8C8F42EFB}">
      <dgm:prSet/>
      <dgm:spPr/>
      <dgm:t>
        <a:bodyPr/>
        <a:lstStyle/>
        <a:p>
          <a:endParaRPr lang="en-GB"/>
        </a:p>
      </dgm:t>
    </dgm:pt>
    <dgm:pt modelId="{43022FA2-F034-493D-9D37-DC60D7A38597}" type="sibTrans" cxnId="{B70DAC4A-A111-46D7-A1E7-E5A8C8F42EFB}">
      <dgm:prSet/>
      <dgm:spPr/>
      <dgm:t>
        <a:bodyPr/>
        <a:lstStyle/>
        <a:p>
          <a:endParaRPr lang="en-GB"/>
        </a:p>
      </dgm:t>
    </dgm:pt>
    <dgm:pt modelId="{C25DA890-5794-4EFB-9CF1-5E22F3995EE7}">
      <dgm:prSet/>
      <dgm:spPr/>
      <dgm:t>
        <a:bodyPr/>
        <a:lstStyle/>
        <a:p>
          <a:r>
            <a:rPr lang="en-GB" dirty="0" smtClean="0"/>
            <a:t>D4</a:t>
          </a:r>
          <a:endParaRPr lang="en-GB" dirty="0"/>
        </a:p>
      </dgm:t>
    </dgm:pt>
    <dgm:pt modelId="{41A47164-3E5A-44D6-9D03-3435564C0886}" type="parTrans" cxnId="{301B8C70-3D19-4F45-BB37-6A6CE7C14B5C}">
      <dgm:prSet/>
      <dgm:spPr/>
      <dgm:t>
        <a:bodyPr/>
        <a:lstStyle/>
        <a:p>
          <a:endParaRPr lang="en-GB"/>
        </a:p>
      </dgm:t>
    </dgm:pt>
    <dgm:pt modelId="{2A118912-C0FD-4FDC-A6CA-85DA5581E303}" type="sibTrans" cxnId="{301B8C70-3D19-4F45-BB37-6A6CE7C14B5C}">
      <dgm:prSet/>
      <dgm:spPr/>
      <dgm:t>
        <a:bodyPr/>
        <a:lstStyle/>
        <a:p>
          <a:endParaRPr lang="en-GB"/>
        </a:p>
      </dgm:t>
    </dgm:pt>
    <dgm:pt modelId="{E86CCD3B-6E1B-489B-8635-ED8C72FE48F2}">
      <dgm:prSet/>
      <dgm:spPr/>
      <dgm:t>
        <a:bodyPr/>
        <a:lstStyle/>
        <a:p>
          <a:r>
            <a:rPr lang="en-GB" dirty="0" smtClean="0"/>
            <a:t>Other CPD Frameworks</a:t>
          </a:r>
          <a:endParaRPr lang="en-GB" dirty="0"/>
        </a:p>
      </dgm:t>
    </dgm:pt>
    <dgm:pt modelId="{59F7F24B-4D2E-416B-90A9-E96F7C1CF553}" type="parTrans" cxnId="{34B20EC1-72D1-431F-99E6-FDAD12CA868F}">
      <dgm:prSet/>
      <dgm:spPr/>
    </dgm:pt>
    <dgm:pt modelId="{0C0F16BB-CADA-4370-9FFE-E5C1FF8D8BA7}" type="sibTrans" cxnId="{34B20EC1-72D1-431F-99E6-FDAD12CA868F}">
      <dgm:prSet/>
      <dgm:spPr/>
    </dgm:pt>
    <dgm:pt modelId="{04FE1BA9-FDEF-4B04-BB72-DF3B3442F8C2}" type="pres">
      <dgm:prSet presAssocID="{51DEB2B7-4709-487C-AD28-308F340A01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B898B92-D122-47A5-A937-F4105D243A63}" type="pres">
      <dgm:prSet presAssocID="{F5F4DDC1-F5A5-4FF9-B45E-D7572829D663}" presName="parentLin" presStyleCnt="0"/>
      <dgm:spPr/>
    </dgm:pt>
    <dgm:pt modelId="{942629F2-A110-4AAD-A950-36F2B4C0F279}" type="pres">
      <dgm:prSet presAssocID="{F5F4DDC1-F5A5-4FF9-B45E-D7572829D663}" presName="parentLeftMargin" presStyleLbl="node1" presStyleIdx="0" presStyleCnt="6"/>
      <dgm:spPr/>
      <dgm:t>
        <a:bodyPr/>
        <a:lstStyle/>
        <a:p>
          <a:endParaRPr lang="en-GB"/>
        </a:p>
      </dgm:t>
    </dgm:pt>
    <dgm:pt modelId="{3BBEBE71-C731-46F6-AEE2-9D482177AA40}" type="pres">
      <dgm:prSet presAssocID="{F5F4DDC1-F5A5-4FF9-B45E-D7572829D66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08D59A-B26F-43C4-9C9D-8EDF288A6837}" type="pres">
      <dgm:prSet presAssocID="{F5F4DDC1-F5A5-4FF9-B45E-D7572829D663}" presName="negativeSpace" presStyleCnt="0"/>
      <dgm:spPr/>
    </dgm:pt>
    <dgm:pt modelId="{8169D7FD-C65D-41D7-8444-4D0F0047D1B9}" type="pres">
      <dgm:prSet presAssocID="{F5F4DDC1-F5A5-4FF9-B45E-D7572829D663}" presName="childText" presStyleLbl="conFgAcc1" presStyleIdx="0" presStyleCnt="6" custLinFactNeighborX="-749" custLinFactNeighborY="-5776">
        <dgm:presLayoutVars>
          <dgm:bulletEnabled val="1"/>
        </dgm:presLayoutVars>
      </dgm:prSet>
      <dgm:spPr/>
    </dgm:pt>
    <dgm:pt modelId="{D5B0E1C0-6DE2-4956-83AD-59FEA672522B}" type="pres">
      <dgm:prSet presAssocID="{94F3B51A-A44B-4EDB-94EB-C5ABFB125B56}" presName="spaceBetweenRectangles" presStyleCnt="0"/>
      <dgm:spPr/>
    </dgm:pt>
    <dgm:pt modelId="{5803F401-B976-434A-B116-A83F6FEF5133}" type="pres">
      <dgm:prSet presAssocID="{F180C7CB-8BF0-4292-BD74-7BDDA19828EB}" presName="parentLin" presStyleCnt="0"/>
      <dgm:spPr/>
    </dgm:pt>
    <dgm:pt modelId="{465873DD-FBE5-400F-8F5B-A754E9895F50}" type="pres">
      <dgm:prSet presAssocID="{F180C7CB-8BF0-4292-BD74-7BDDA19828EB}" presName="parentLeftMargin" presStyleLbl="node1" presStyleIdx="0" presStyleCnt="6"/>
      <dgm:spPr/>
      <dgm:t>
        <a:bodyPr/>
        <a:lstStyle/>
        <a:p>
          <a:endParaRPr lang="en-GB"/>
        </a:p>
      </dgm:t>
    </dgm:pt>
    <dgm:pt modelId="{D3A09815-AEB7-4C31-BBA2-B1D8C1AFCA34}" type="pres">
      <dgm:prSet presAssocID="{F180C7CB-8BF0-4292-BD74-7BDDA19828E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94F379-9A53-4D7E-AD33-BA906A4A367A}" type="pres">
      <dgm:prSet presAssocID="{F180C7CB-8BF0-4292-BD74-7BDDA19828EB}" presName="negativeSpace" presStyleCnt="0"/>
      <dgm:spPr/>
    </dgm:pt>
    <dgm:pt modelId="{4730FCEA-D3D1-4D36-841F-A2AFBBAC26D3}" type="pres">
      <dgm:prSet presAssocID="{F180C7CB-8BF0-4292-BD74-7BDDA19828EB}" presName="childText" presStyleLbl="conFgAcc1" presStyleIdx="1" presStyleCnt="6">
        <dgm:presLayoutVars>
          <dgm:bulletEnabled val="1"/>
        </dgm:presLayoutVars>
      </dgm:prSet>
      <dgm:spPr/>
    </dgm:pt>
    <dgm:pt modelId="{BED52575-7B11-48FA-907C-40B8894CD5F3}" type="pres">
      <dgm:prSet presAssocID="{4E745408-0C96-4063-B241-32DF665C5FD4}" presName="spaceBetweenRectangles" presStyleCnt="0"/>
      <dgm:spPr/>
    </dgm:pt>
    <dgm:pt modelId="{8BBE8445-D0EE-42F2-8EBC-A1D0F8D38403}" type="pres">
      <dgm:prSet presAssocID="{91353BDF-1F52-4DD1-B983-9D7CA38FD4A2}" presName="parentLin" presStyleCnt="0"/>
      <dgm:spPr/>
    </dgm:pt>
    <dgm:pt modelId="{90759C53-45EE-4564-8733-71120C2B0F85}" type="pres">
      <dgm:prSet presAssocID="{91353BDF-1F52-4DD1-B983-9D7CA38FD4A2}" presName="parentLeftMargin" presStyleLbl="node1" presStyleIdx="1" presStyleCnt="6"/>
      <dgm:spPr/>
      <dgm:t>
        <a:bodyPr/>
        <a:lstStyle/>
        <a:p>
          <a:endParaRPr lang="en-GB"/>
        </a:p>
      </dgm:t>
    </dgm:pt>
    <dgm:pt modelId="{5736C548-7481-482D-A935-B25286259AEB}" type="pres">
      <dgm:prSet presAssocID="{91353BDF-1F52-4DD1-B983-9D7CA38FD4A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6E4DF0-21D1-43A4-A7D5-725774B9D17D}" type="pres">
      <dgm:prSet presAssocID="{91353BDF-1F52-4DD1-B983-9D7CA38FD4A2}" presName="negativeSpace" presStyleCnt="0"/>
      <dgm:spPr/>
    </dgm:pt>
    <dgm:pt modelId="{F2E08260-C33F-4B29-B5C0-D0E647BFFADD}" type="pres">
      <dgm:prSet presAssocID="{91353BDF-1F52-4DD1-B983-9D7CA38FD4A2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610EC0-AF43-4651-8B7B-85084B2FFF0C}" type="pres">
      <dgm:prSet presAssocID="{63CB4CE7-B5BA-41D7-A9A9-ABECBF5CC393}" presName="spaceBetweenRectangles" presStyleCnt="0"/>
      <dgm:spPr/>
    </dgm:pt>
    <dgm:pt modelId="{30F3D292-AF00-4119-B3CA-9169A599C6F6}" type="pres">
      <dgm:prSet presAssocID="{E81D5832-8287-43E4-8AB4-6483DD683F61}" presName="parentLin" presStyleCnt="0"/>
      <dgm:spPr/>
    </dgm:pt>
    <dgm:pt modelId="{9B73DAB1-B279-40E0-8A4C-F2C8F9366597}" type="pres">
      <dgm:prSet presAssocID="{E81D5832-8287-43E4-8AB4-6483DD683F61}" presName="parentLeftMargin" presStyleLbl="node1" presStyleIdx="2" presStyleCnt="6"/>
      <dgm:spPr/>
      <dgm:t>
        <a:bodyPr/>
        <a:lstStyle/>
        <a:p>
          <a:endParaRPr lang="en-GB"/>
        </a:p>
      </dgm:t>
    </dgm:pt>
    <dgm:pt modelId="{39F842DB-BFEA-4F72-955D-967500B0F10D}" type="pres">
      <dgm:prSet presAssocID="{E81D5832-8287-43E4-8AB4-6483DD683F6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4B9987-B44C-4F74-8C31-704E662072BE}" type="pres">
      <dgm:prSet presAssocID="{E81D5832-8287-43E4-8AB4-6483DD683F61}" presName="negativeSpace" presStyleCnt="0"/>
      <dgm:spPr/>
    </dgm:pt>
    <dgm:pt modelId="{328035FB-7038-473A-B71D-6327365FBB5F}" type="pres">
      <dgm:prSet presAssocID="{E81D5832-8287-43E4-8AB4-6483DD683F61}" presName="childText" presStyleLbl="conFgAcc1" presStyleIdx="3" presStyleCnt="6">
        <dgm:presLayoutVars>
          <dgm:bulletEnabled val="1"/>
        </dgm:presLayoutVars>
      </dgm:prSet>
      <dgm:spPr/>
    </dgm:pt>
    <dgm:pt modelId="{67FB590F-21D8-48FD-A4BD-A45FA88EEE98}" type="pres">
      <dgm:prSet presAssocID="{43022FA2-F034-493D-9D37-DC60D7A38597}" presName="spaceBetweenRectangles" presStyleCnt="0"/>
      <dgm:spPr/>
    </dgm:pt>
    <dgm:pt modelId="{A8E642E4-8050-4507-8977-3FECBD7E2AB7}" type="pres">
      <dgm:prSet presAssocID="{C25DA890-5794-4EFB-9CF1-5E22F3995EE7}" presName="parentLin" presStyleCnt="0"/>
      <dgm:spPr/>
    </dgm:pt>
    <dgm:pt modelId="{2E49F3BD-4190-40CF-BACB-F5A90CAA6DB8}" type="pres">
      <dgm:prSet presAssocID="{C25DA890-5794-4EFB-9CF1-5E22F3995EE7}" presName="parentLeftMargin" presStyleLbl="node1" presStyleIdx="3" presStyleCnt="6"/>
      <dgm:spPr/>
      <dgm:t>
        <a:bodyPr/>
        <a:lstStyle/>
        <a:p>
          <a:endParaRPr lang="en-GB"/>
        </a:p>
      </dgm:t>
    </dgm:pt>
    <dgm:pt modelId="{40A0E10F-EFF2-4C7F-AC73-B4464D89D9FB}" type="pres">
      <dgm:prSet presAssocID="{C25DA890-5794-4EFB-9CF1-5E22F3995EE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302790-0952-46E5-9BBD-E93CA21AACAF}" type="pres">
      <dgm:prSet presAssocID="{C25DA890-5794-4EFB-9CF1-5E22F3995EE7}" presName="negativeSpace" presStyleCnt="0"/>
      <dgm:spPr/>
    </dgm:pt>
    <dgm:pt modelId="{5F6C76AA-9C85-4FEC-A993-A28728AF38FB}" type="pres">
      <dgm:prSet presAssocID="{C25DA890-5794-4EFB-9CF1-5E22F3995EE7}" presName="childText" presStyleLbl="conFgAcc1" presStyleIdx="4" presStyleCnt="6">
        <dgm:presLayoutVars>
          <dgm:bulletEnabled val="1"/>
        </dgm:presLayoutVars>
      </dgm:prSet>
      <dgm:spPr/>
    </dgm:pt>
    <dgm:pt modelId="{8B204798-20EE-4BE0-A42B-8EBC6AE45221}" type="pres">
      <dgm:prSet presAssocID="{2A118912-C0FD-4FDC-A6CA-85DA5581E303}" presName="spaceBetweenRectangles" presStyleCnt="0"/>
      <dgm:spPr/>
    </dgm:pt>
    <dgm:pt modelId="{7261DA09-4BF5-4EDE-8FCB-6170B1752272}" type="pres">
      <dgm:prSet presAssocID="{E86CCD3B-6E1B-489B-8635-ED8C72FE48F2}" presName="parentLin" presStyleCnt="0"/>
      <dgm:spPr/>
    </dgm:pt>
    <dgm:pt modelId="{EEB77807-6A8A-4BFE-AC21-D260A8A3ED60}" type="pres">
      <dgm:prSet presAssocID="{E86CCD3B-6E1B-489B-8635-ED8C72FE48F2}" presName="parentLeftMargin" presStyleLbl="node1" presStyleIdx="4" presStyleCnt="6"/>
      <dgm:spPr/>
      <dgm:t>
        <a:bodyPr/>
        <a:lstStyle/>
        <a:p>
          <a:endParaRPr lang="en-GB"/>
        </a:p>
      </dgm:t>
    </dgm:pt>
    <dgm:pt modelId="{E32055CD-D70E-49C7-8BB7-BED0B284BBEB}" type="pres">
      <dgm:prSet presAssocID="{E86CCD3B-6E1B-489B-8635-ED8C72FE48F2}" presName="parentText" presStyleLbl="node1" presStyleIdx="5" presStyleCnt="6" custLinFactNeighborX="-12501" custLinFactNeighborY="1245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41D747-F2DE-42A4-AC12-631275DC4EF9}" type="pres">
      <dgm:prSet presAssocID="{E86CCD3B-6E1B-489B-8635-ED8C72FE48F2}" presName="negativeSpace" presStyleCnt="0"/>
      <dgm:spPr/>
    </dgm:pt>
    <dgm:pt modelId="{5E13C581-49D3-438A-ACE5-D6149767530D}" type="pres">
      <dgm:prSet presAssocID="{E86CCD3B-6E1B-489B-8635-ED8C72FE48F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A426187-20E9-4EB6-AFAF-B3D3E9C66391}" type="presOf" srcId="{C25DA890-5794-4EFB-9CF1-5E22F3995EE7}" destId="{40A0E10F-EFF2-4C7F-AC73-B4464D89D9FB}" srcOrd="1" destOrd="0" presId="urn:microsoft.com/office/officeart/2005/8/layout/list1"/>
    <dgm:cxn modelId="{20959FF2-FDEA-4012-9084-BECB4997CE99}" type="presOf" srcId="{E86CCD3B-6E1B-489B-8635-ED8C72FE48F2}" destId="{EEB77807-6A8A-4BFE-AC21-D260A8A3ED60}" srcOrd="0" destOrd="0" presId="urn:microsoft.com/office/officeart/2005/8/layout/list1"/>
    <dgm:cxn modelId="{C4B73A56-FC3D-4A47-8CC4-571DFAB07398}" type="presOf" srcId="{91353BDF-1F52-4DD1-B983-9D7CA38FD4A2}" destId="{5736C548-7481-482D-A935-B25286259AEB}" srcOrd="1" destOrd="0" presId="urn:microsoft.com/office/officeart/2005/8/layout/list1"/>
    <dgm:cxn modelId="{07F7384F-181C-469C-87BF-F9E7569AC47A}" type="presOf" srcId="{C25DA890-5794-4EFB-9CF1-5E22F3995EE7}" destId="{2E49F3BD-4190-40CF-BACB-F5A90CAA6DB8}" srcOrd="0" destOrd="0" presId="urn:microsoft.com/office/officeart/2005/8/layout/list1"/>
    <dgm:cxn modelId="{34B20EC1-72D1-431F-99E6-FDAD12CA868F}" srcId="{51DEB2B7-4709-487C-AD28-308F340A0186}" destId="{E86CCD3B-6E1B-489B-8635-ED8C72FE48F2}" srcOrd="5" destOrd="0" parTransId="{59F7F24B-4D2E-416B-90A9-E96F7C1CF553}" sibTransId="{0C0F16BB-CADA-4370-9FFE-E5C1FF8D8BA7}"/>
    <dgm:cxn modelId="{B70DAC4A-A111-46D7-A1E7-E5A8C8F42EFB}" srcId="{51DEB2B7-4709-487C-AD28-308F340A0186}" destId="{E81D5832-8287-43E4-8AB4-6483DD683F61}" srcOrd="3" destOrd="0" parTransId="{51A59D73-6517-4D81-8265-E98E649B5D6A}" sibTransId="{43022FA2-F034-493D-9D37-DC60D7A38597}"/>
    <dgm:cxn modelId="{CFF49415-B6AE-4594-A291-54093DD6A732}" srcId="{51DEB2B7-4709-487C-AD28-308F340A0186}" destId="{91353BDF-1F52-4DD1-B983-9D7CA38FD4A2}" srcOrd="2" destOrd="0" parTransId="{76A1F789-4F9E-4E67-B0B6-6151B28EA129}" sibTransId="{63CB4CE7-B5BA-41D7-A9A9-ABECBF5CC393}"/>
    <dgm:cxn modelId="{03D0AD19-6D6C-42AB-BA91-D0618B8ED1BB}" type="presOf" srcId="{F5F4DDC1-F5A5-4FF9-B45E-D7572829D663}" destId="{942629F2-A110-4AAD-A950-36F2B4C0F279}" srcOrd="0" destOrd="0" presId="urn:microsoft.com/office/officeart/2005/8/layout/list1"/>
    <dgm:cxn modelId="{8C683F24-7085-42B1-BA16-57A2C4732F93}" type="presOf" srcId="{E81D5832-8287-43E4-8AB4-6483DD683F61}" destId="{39F842DB-BFEA-4F72-955D-967500B0F10D}" srcOrd="1" destOrd="0" presId="urn:microsoft.com/office/officeart/2005/8/layout/list1"/>
    <dgm:cxn modelId="{8B8ABFB5-9D58-4A7C-98F3-B795180E7087}" type="presOf" srcId="{F180C7CB-8BF0-4292-BD74-7BDDA19828EB}" destId="{D3A09815-AEB7-4C31-BBA2-B1D8C1AFCA34}" srcOrd="1" destOrd="0" presId="urn:microsoft.com/office/officeart/2005/8/layout/list1"/>
    <dgm:cxn modelId="{301B8C70-3D19-4F45-BB37-6A6CE7C14B5C}" srcId="{51DEB2B7-4709-487C-AD28-308F340A0186}" destId="{C25DA890-5794-4EFB-9CF1-5E22F3995EE7}" srcOrd="4" destOrd="0" parTransId="{41A47164-3E5A-44D6-9D03-3435564C0886}" sibTransId="{2A118912-C0FD-4FDC-A6CA-85DA5581E303}"/>
    <dgm:cxn modelId="{7C0337D5-0DAA-45B1-8860-B3B74B8E58F7}" srcId="{51DEB2B7-4709-487C-AD28-308F340A0186}" destId="{F180C7CB-8BF0-4292-BD74-7BDDA19828EB}" srcOrd="1" destOrd="0" parTransId="{F886E1A0-E50F-475C-97D8-34A9FF2D30D6}" sibTransId="{4E745408-0C96-4063-B241-32DF665C5FD4}"/>
    <dgm:cxn modelId="{D8335F79-D809-485C-BA52-528FA7C63FEE}" type="presOf" srcId="{51DEB2B7-4709-487C-AD28-308F340A0186}" destId="{04FE1BA9-FDEF-4B04-BB72-DF3B3442F8C2}" srcOrd="0" destOrd="0" presId="urn:microsoft.com/office/officeart/2005/8/layout/list1"/>
    <dgm:cxn modelId="{6464B1C4-E41A-4ED1-A5F8-FB115D6E37E5}" type="presOf" srcId="{E81D5832-8287-43E4-8AB4-6483DD683F61}" destId="{9B73DAB1-B279-40E0-8A4C-F2C8F9366597}" srcOrd="0" destOrd="0" presId="urn:microsoft.com/office/officeart/2005/8/layout/list1"/>
    <dgm:cxn modelId="{752D8D49-739D-4181-9FAB-0EA89B534AFF}" type="presOf" srcId="{E86CCD3B-6E1B-489B-8635-ED8C72FE48F2}" destId="{E32055CD-D70E-49C7-8BB7-BED0B284BBEB}" srcOrd="1" destOrd="0" presId="urn:microsoft.com/office/officeart/2005/8/layout/list1"/>
    <dgm:cxn modelId="{3F0BF601-93E3-4A5E-97F0-B4A74793E414}" type="presOf" srcId="{F5F4DDC1-F5A5-4FF9-B45E-D7572829D663}" destId="{3BBEBE71-C731-46F6-AEE2-9D482177AA40}" srcOrd="1" destOrd="0" presId="urn:microsoft.com/office/officeart/2005/8/layout/list1"/>
    <dgm:cxn modelId="{535BCD98-5364-47AB-945E-1E3369A65572}" srcId="{51DEB2B7-4709-487C-AD28-308F340A0186}" destId="{F5F4DDC1-F5A5-4FF9-B45E-D7572829D663}" srcOrd="0" destOrd="0" parTransId="{D7904E28-64A1-46C1-A26D-9DB7730D500D}" sibTransId="{94F3B51A-A44B-4EDB-94EB-C5ABFB125B56}"/>
    <dgm:cxn modelId="{D4784894-0938-41F3-9E66-29A94DCCDF44}" type="presOf" srcId="{F180C7CB-8BF0-4292-BD74-7BDDA19828EB}" destId="{465873DD-FBE5-400F-8F5B-A754E9895F50}" srcOrd="0" destOrd="0" presId="urn:microsoft.com/office/officeart/2005/8/layout/list1"/>
    <dgm:cxn modelId="{17F7477D-65B5-4434-B39E-1B930627AC59}" type="presOf" srcId="{91353BDF-1F52-4DD1-B983-9D7CA38FD4A2}" destId="{90759C53-45EE-4564-8733-71120C2B0F85}" srcOrd="0" destOrd="0" presId="urn:microsoft.com/office/officeart/2005/8/layout/list1"/>
    <dgm:cxn modelId="{7B94BDB6-C0C2-4AEF-B9C4-A4138773CCF9}" type="presParOf" srcId="{04FE1BA9-FDEF-4B04-BB72-DF3B3442F8C2}" destId="{1B898B92-D122-47A5-A937-F4105D243A63}" srcOrd="0" destOrd="0" presId="urn:microsoft.com/office/officeart/2005/8/layout/list1"/>
    <dgm:cxn modelId="{EC0B2428-3289-4907-AA64-63BF90121F04}" type="presParOf" srcId="{1B898B92-D122-47A5-A937-F4105D243A63}" destId="{942629F2-A110-4AAD-A950-36F2B4C0F279}" srcOrd="0" destOrd="0" presId="urn:microsoft.com/office/officeart/2005/8/layout/list1"/>
    <dgm:cxn modelId="{0CF46CB1-AA36-4DF0-9E4D-88D9A02F5634}" type="presParOf" srcId="{1B898B92-D122-47A5-A937-F4105D243A63}" destId="{3BBEBE71-C731-46F6-AEE2-9D482177AA40}" srcOrd="1" destOrd="0" presId="urn:microsoft.com/office/officeart/2005/8/layout/list1"/>
    <dgm:cxn modelId="{E13010E3-D162-4F0D-ACD5-B34FDAA44BDD}" type="presParOf" srcId="{04FE1BA9-FDEF-4B04-BB72-DF3B3442F8C2}" destId="{1508D59A-B26F-43C4-9C9D-8EDF288A6837}" srcOrd="1" destOrd="0" presId="urn:microsoft.com/office/officeart/2005/8/layout/list1"/>
    <dgm:cxn modelId="{91DBF51A-15CD-46CB-A8FC-5EC1635009EC}" type="presParOf" srcId="{04FE1BA9-FDEF-4B04-BB72-DF3B3442F8C2}" destId="{8169D7FD-C65D-41D7-8444-4D0F0047D1B9}" srcOrd="2" destOrd="0" presId="urn:microsoft.com/office/officeart/2005/8/layout/list1"/>
    <dgm:cxn modelId="{D913C29D-5CBC-40E2-94F4-7E3913FE6AC2}" type="presParOf" srcId="{04FE1BA9-FDEF-4B04-BB72-DF3B3442F8C2}" destId="{D5B0E1C0-6DE2-4956-83AD-59FEA672522B}" srcOrd="3" destOrd="0" presId="urn:microsoft.com/office/officeart/2005/8/layout/list1"/>
    <dgm:cxn modelId="{A3D7793A-113E-4ED8-8B07-DC34A824F962}" type="presParOf" srcId="{04FE1BA9-FDEF-4B04-BB72-DF3B3442F8C2}" destId="{5803F401-B976-434A-B116-A83F6FEF5133}" srcOrd="4" destOrd="0" presId="urn:microsoft.com/office/officeart/2005/8/layout/list1"/>
    <dgm:cxn modelId="{32A1D39D-8FD8-4F67-9CDA-96562A89F1EA}" type="presParOf" srcId="{5803F401-B976-434A-B116-A83F6FEF5133}" destId="{465873DD-FBE5-400F-8F5B-A754E9895F50}" srcOrd="0" destOrd="0" presId="urn:microsoft.com/office/officeart/2005/8/layout/list1"/>
    <dgm:cxn modelId="{2B7AC067-A72B-435E-BE6E-AA8FDB06685B}" type="presParOf" srcId="{5803F401-B976-434A-B116-A83F6FEF5133}" destId="{D3A09815-AEB7-4C31-BBA2-B1D8C1AFCA34}" srcOrd="1" destOrd="0" presId="urn:microsoft.com/office/officeart/2005/8/layout/list1"/>
    <dgm:cxn modelId="{2760654F-B960-4A79-899D-3250B2055B93}" type="presParOf" srcId="{04FE1BA9-FDEF-4B04-BB72-DF3B3442F8C2}" destId="{F294F379-9A53-4D7E-AD33-BA906A4A367A}" srcOrd="5" destOrd="0" presId="urn:microsoft.com/office/officeart/2005/8/layout/list1"/>
    <dgm:cxn modelId="{2DD15146-FF7A-473E-8F1E-FC922F93EEF2}" type="presParOf" srcId="{04FE1BA9-FDEF-4B04-BB72-DF3B3442F8C2}" destId="{4730FCEA-D3D1-4D36-841F-A2AFBBAC26D3}" srcOrd="6" destOrd="0" presId="urn:microsoft.com/office/officeart/2005/8/layout/list1"/>
    <dgm:cxn modelId="{B69B3B56-96D2-4B5E-84CB-CD1D03824E1A}" type="presParOf" srcId="{04FE1BA9-FDEF-4B04-BB72-DF3B3442F8C2}" destId="{BED52575-7B11-48FA-907C-40B8894CD5F3}" srcOrd="7" destOrd="0" presId="urn:microsoft.com/office/officeart/2005/8/layout/list1"/>
    <dgm:cxn modelId="{77117128-32FB-441F-84AD-0F129F8214C9}" type="presParOf" srcId="{04FE1BA9-FDEF-4B04-BB72-DF3B3442F8C2}" destId="{8BBE8445-D0EE-42F2-8EBC-A1D0F8D38403}" srcOrd="8" destOrd="0" presId="urn:microsoft.com/office/officeart/2005/8/layout/list1"/>
    <dgm:cxn modelId="{38BAB73A-8D35-4C9B-B827-F9F3C390A03C}" type="presParOf" srcId="{8BBE8445-D0EE-42F2-8EBC-A1D0F8D38403}" destId="{90759C53-45EE-4564-8733-71120C2B0F85}" srcOrd="0" destOrd="0" presId="urn:microsoft.com/office/officeart/2005/8/layout/list1"/>
    <dgm:cxn modelId="{5E79DAB0-819D-45EB-B1C4-EE357BA24617}" type="presParOf" srcId="{8BBE8445-D0EE-42F2-8EBC-A1D0F8D38403}" destId="{5736C548-7481-482D-A935-B25286259AEB}" srcOrd="1" destOrd="0" presId="urn:microsoft.com/office/officeart/2005/8/layout/list1"/>
    <dgm:cxn modelId="{39BD7BFB-B7CE-4A12-926B-4C4F8E4D4F7F}" type="presParOf" srcId="{04FE1BA9-FDEF-4B04-BB72-DF3B3442F8C2}" destId="{3D6E4DF0-21D1-43A4-A7D5-725774B9D17D}" srcOrd="9" destOrd="0" presId="urn:microsoft.com/office/officeart/2005/8/layout/list1"/>
    <dgm:cxn modelId="{8B966BC9-C784-43AE-BEDF-5AD163A29181}" type="presParOf" srcId="{04FE1BA9-FDEF-4B04-BB72-DF3B3442F8C2}" destId="{F2E08260-C33F-4B29-B5C0-D0E647BFFADD}" srcOrd="10" destOrd="0" presId="urn:microsoft.com/office/officeart/2005/8/layout/list1"/>
    <dgm:cxn modelId="{7852DDAF-5515-4BF1-811B-30E33964805A}" type="presParOf" srcId="{04FE1BA9-FDEF-4B04-BB72-DF3B3442F8C2}" destId="{81610EC0-AF43-4651-8B7B-85084B2FFF0C}" srcOrd="11" destOrd="0" presId="urn:microsoft.com/office/officeart/2005/8/layout/list1"/>
    <dgm:cxn modelId="{0DA09A99-AC85-4390-A433-74DCB09C05B1}" type="presParOf" srcId="{04FE1BA9-FDEF-4B04-BB72-DF3B3442F8C2}" destId="{30F3D292-AF00-4119-B3CA-9169A599C6F6}" srcOrd="12" destOrd="0" presId="urn:microsoft.com/office/officeart/2005/8/layout/list1"/>
    <dgm:cxn modelId="{B00934E3-080D-44BE-9477-5C3952B92C21}" type="presParOf" srcId="{30F3D292-AF00-4119-B3CA-9169A599C6F6}" destId="{9B73DAB1-B279-40E0-8A4C-F2C8F9366597}" srcOrd="0" destOrd="0" presId="urn:microsoft.com/office/officeart/2005/8/layout/list1"/>
    <dgm:cxn modelId="{57EA8FB7-DAFF-4144-A97F-609A12F50F7D}" type="presParOf" srcId="{30F3D292-AF00-4119-B3CA-9169A599C6F6}" destId="{39F842DB-BFEA-4F72-955D-967500B0F10D}" srcOrd="1" destOrd="0" presId="urn:microsoft.com/office/officeart/2005/8/layout/list1"/>
    <dgm:cxn modelId="{0296607B-FC55-4953-AC21-1AAA07E834DE}" type="presParOf" srcId="{04FE1BA9-FDEF-4B04-BB72-DF3B3442F8C2}" destId="{134B9987-B44C-4F74-8C31-704E662072BE}" srcOrd="13" destOrd="0" presId="urn:microsoft.com/office/officeart/2005/8/layout/list1"/>
    <dgm:cxn modelId="{6A50F26A-45D9-4FAB-9476-3B33D379AEAC}" type="presParOf" srcId="{04FE1BA9-FDEF-4B04-BB72-DF3B3442F8C2}" destId="{328035FB-7038-473A-B71D-6327365FBB5F}" srcOrd="14" destOrd="0" presId="urn:microsoft.com/office/officeart/2005/8/layout/list1"/>
    <dgm:cxn modelId="{24781F79-4D81-4B6F-9847-88745B3DCDE5}" type="presParOf" srcId="{04FE1BA9-FDEF-4B04-BB72-DF3B3442F8C2}" destId="{67FB590F-21D8-48FD-A4BD-A45FA88EEE98}" srcOrd="15" destOrd="0" presId="urn:microsoft.com/office/officeart/2005/8/layout/list1"/>
    <dgm:cxn modelId="{A997C707-D395-4895-870B-88DC8143C1E5}" type="presParOf" srcId="{04FE1BA9-FDEF-4B04-BB72-DF3B3442F8C2}" destId="{A8E642E4-8050-4507-8977-3FECBD7E2AB7}" srcOrd="16" destOrd="0" presId="urn:microsoft.com/office/officeart/2005/8/layout/list1"/>
    <dgm:cxn modelId="{A40F8915-C3EF-4EB6-BE36-31BF71EE661A}" type="presParOf" srcId="{A8E642E4-8050-4507-8977-3FECBD7E2AB7}" destId="{2E49F3BD-4190-40CF-BACB-F5A90CAA6DB8}" srcOrd="0" destOrd="0" presId="urn:microsoft.com/office/officeart/2005/8/layout/list1"/>
    <dgm:cxn modelId="{C2DF849C-28AF-4A13-B32D-BCD01510D184}" type="presParOf" srcId="{A8E642E4-8050-4507-8977-3FECBD7E2AB7}" destId="{40A0E10F-EFF2-4C7F-AC73-B4464D89D9FB}" srcOrd="1" destOrd="0" presId="urn:microsoft.com/office/officeart/2005/8/layout/list1"/>
    <dgm:cxn modelId="{B59A8BFF-228D-48DA-A303-8C5CC6554073}" type="presParOf" srcId="{04FE1BA9-FDEF-4B04-BB72-DF3B3442F8C2}" destId="{1D302790-0952-46E5-9BBD-E93CA21AACAF}" srcOrd="17" destOrd="0" presId="urn:microsoft.com/office/officeart/2005/8/layout/list1"/>
    <dgm:cxn modelId="{2EEB48CE-9497-4EC9-BC6E-EC79620AC346}" type="presParOf" srcId="{04FE1BA9-FDEF-4B04-BB72-DF3B3442F8C2}" destId="{5F6C76AA-9C85-4FEC-A993-A28728AF38FB}" srcOrd="18" destOrd="0" presId="urn:microsoft.com/office/officeart/2005/8/layout/list1"/>
    <dgm:cxn modelId="{EECE8383-0006-4A61-AF59-0D10A52813BC}" type="presParOf" srcId="{04FE1BA9-FDEF-4B04-BB72-DF3B3442F8C2}" destId="{8B204798-20EE-4BE0-A42B-8EBC6AE45221}" srcOrd="19" destOrd="0" presId="urn:microsoft.com/office/officeart/2005/8/layout/list1"/>
    <dgm:cxn modelId="{254F64DD-DB07-4402-8A80-8373B2B68606}" type="presParOf" srcId="{04FE1BA9-FDEF-4B04-BB72-DF3B3442F8C2}" destId="{7261DA09-4BF5-4EDE-8FCB-6170B1752272}" srcOrd="20" destOrd="0" presId="urn:microsoft.com/office/officeart/2005/8/layout/list1"/>
    <dgm:cxn modelId="{9CD8EB39-9A76-45AC-BE2B-365F8C38DF16}" type="presParOf" srcId="{7261DA09-4BF5-4EDE-8FCB-6170B1752272}" destId="{EEB77807-6A8A-4BFE-AC21-D260A8A3ED60}" srcOrd="0" destOrd="0" presId="urn:microsoft.com/office/officeart/2005/8/layout/list1"/>
    <dgm:cxn modelId="{B9F6E28B-3761-49F9-B2DD-77D011DEB6B6}" type="presParOf" srcId="{7261DA09-4BF5-4EDE-8FCB-6170B1752272}" destId="{E32055CD-D70E-49C7-8BB7-BED0B284BBEB}" srcOrd="1" destOrd="0" presId="urn:microsoft.com/office/officeart/2005/8/layout/list1"/>
    <dgm:cxn modelId="{6E76D8E1-707C-4526-B839-1D0D972CFFE2}" type="presParOf" srcId="{04FE1BA9-FDEF-4B04-BB72-DF3B3442F8C2}" destId="{9941D747-F2DE-42A4-AC12-631275DC4EF9}" srcOrd="21" destOrd="0" presId="urn:microsoft.com/office/officeart/2005/8/layout/list1"/>
    <dgm:cxn modelId="{2E61923A-5499-4ED6-B052-7C8E9A08BE8B}" type="presParOf" srcId="{04FE1BA9-FDEF-4B04-BB72-DF3B3442F8C2}" destId="{5E13C581-49D3-438A-ACE5-D6149767530D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65874D-83DA-4F22-AB97-8D0997F0B92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CE69E63-F533-4844-91C3-8DA287080997}">
      <dgm:prSet phldrT="[Text]"/>
      <dgm:spPr/>
      <dgm:t>
        <a:bodyPr/>
        <a:lstStyle/>
        <a:p>
          <a:r>
            <a:rPr lang="en-GB" dirty="0" smtClean="0"/>
            <a:t> Addressing levels and different staff groups  </a:t>
          </a:r>
          <a:endParaRPr lang="en-GB" dirty="0"/>
        </a:p>
      </dgm:t>
    </dgm:pt>
    <dgm:pt modelId="{A3839C30-F311-465F-B3B6-F1CC145955DE}" type="parTrans" cxnId="{83B51828-EE9B-4258-A4B7-52BA8E85F8D4}">
      <dgm:prSet/>
      <dgm:spPr/>
      <dgm:t>
        <a:bodyPr/>
        <a:lstStyle/>
        <a:p>
          <a:endParaRPr lang="en-GB"/>
        </a:p>
      </dgm:t>
    </dgm:pt>
    <dgm:pt modelId="{41E82564-B5F0-421C-BB8D-A3D6A6404945}" type="sibTrans" cxnId="{83B51828-EE9B-4258-A4B7-52BA8E85F8D4}">
      <dgm:prSet/>
      <dgm:spPr/>
      <dgm:t>
        <a:bodyPr/>
        <a:lstStyle/>
        <a:p>
          <a:endParaRPr lang="en-GB"/>
        </a:p>
      </dgm:t>
    </dgm:pt>
    <dgm:pt modelId="{4914A27D-9ABC-4641-B0C0-2FD466200F0E}">
      <dgm:prSet phldrT="[Text]"/>
      <dgm:spPr/>
      <dgm:t>
        <a:bodyPr/>
        <a:lstStyle/>
        <a:p>
          <a:r>
            <a:rPr lang="en-GB" dirty="0" smtClean="0"/>
            <a:t>Issues and successes around engagement</a:t>
          </a:r>
          <a:endParaRPr lang="en-GB" dirty="0"/>
        </a:p>
      </dgm:t>
    </dgm:pt>
    <dgm:pt modelId="{CBA15EAE-2945-47E8-BAB4-343C1B2A7445}" type="parTrans" cxnId="{C46BCF2D-3E1B-4722-8311-FBCE4F4077D0}">
      <dgm:prSet/>
      <dgm:spPr/>
      <dgm:t>
        <a:bodyPr/>
        <a:lstStyle/>
        <a:p>
          <a:endParaRPr lang="en-GB"/>
        </a:p>
      </dgm:t>
    </dgm:pt>
    <dgm:pt modelId="{2F5CD65D-E915-42E0-9AF2-E076A1AD759C}" type="sibTrans" cxnId="{C46BCF2D-3E1B-4722-8311-FBCE4F4077D0}">
      <dgm:prSet/>
      <dgm:spPr/>
      <dgm:t>
        <a:bodyPr/>
        <a:lstStyle/>
        <a:p>
          <a:endParaRPr lang="en-GB"/>
        </a:p>
      </dgm:t>
    </dgm:pt>
    <dgm:pt modelId="{770B94BF-C5C0-4B3A-B244-2A6B017CE0DC}">
      <dgm:prSet phldrT="[Text]"/>
      <dgm:spPr/>
      <dgm:t>
        <a:bodyPr/>
        <a:lstStyle/>
        <a:p>
          <a:r>
            <a:rPr lang="en-GB" dirty="0" smtClean="0"/>
            <a:t>Key challenges  in institutions</a:t>
          </a:r>
          <a:endParaRPr lang="en-GB" dirty="0"/>
        </a:p>
      </dgm:t>
    </dgm:pt>
    <dgm:pt modelId="{DF685C33-3C21-4273-8973-5CBE1F938C53}" type="parTrans" cxnId="{B28879E1-A382-40DE-BE3D-7A5DC488D446}">
      <dgm:prSet/>
      <dgm:spPr/>
      <dgm:t>
        <a:bodyPr/>
        <a:lstStyle/>
        <a:p>
          <a:endParaRPr lang="en-GB"/>
        </a:p>
      </dgm:t>
    </dgm:pt>
    <dgm:pt modelId="{22AE79CE-5063-462C-B2C9-50FF4A4DDA48}" type="sibTrans" cxnId="{B28879E1-A382-40DE-BE3D-7A5DC488D446}">
      <dgm:prSet/>
      <dgm:spPr/>
      <dgm:t>
        <a:bodyPr/>
        <a:lstStyle/>
        <a:p>
          <a:endParaRPr lang="en-GB"/>
        </a:p>
      </dgm:t>
    </dgm:pt>
    <dgm:pt modelId="{7107B7FE-A9CA-4A1D-8E39-AD441285219C}" type="pres">
      <dgm:prSet presAssocID="{2065874D-83DA-4F22-AB97-8D0997F0B92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D476969-4263-4796-9D01-CB119E57444C}" type="pres">
      <dgm:prSet presAssocID="{DCE69E63-F533-4844-91C3-8DA287080997}" presName="circle1" presStyleLbl="node1" presStyleIdx="0" presStyleCnt="3"/>
      <dgm:spPr>
        <a:solidFill>
          <a:srgbClr val="008080"/>
        </a:solidFill>
        <a:ln>
          <a:solidFill>
            <a:srgbClr val="006666"/>
          </a:solidFill>
        </a:ln>
      </dgm:spPr>
    </dgm:pt>
    <dgm:pt modelId="{8BE2C193-8CED-4953-B88F-3F40A850EE6C}" type="pres">
      <dgm:prSet presAssocID="{DCE69E63-F533-4844-91C3-8DA287080997}" presName="space" presStyleCnt="0"/>
      <dgm:spPr/>
    </dgm:pt>
    <dgm:pt modelId="{808A6AFA-7560-4636-965B-E320BC7FE582}" type="pres">
      <dgm:prSet presAssocID="{DCE69E63-F533-4844-91C3-8DA287080997}" presName="rect1" presStyleLbl="alignAcc1" presStyleIdx="0" presStyleCnt="3" custLinFactNeighborX="1863" custLinFactNeighborY="5660"/>
      <dgm:spPr/>
      <dgm:t>
        <a:bodyPr/>
        <a:lstStyle/>
        <a:p>
          <a:endParaRPr lang="en-GB"/>
        </a:p>
      </dgm:t>
    </dgm:pt>
    <dgm:pt modelId="{DC874C67-3D45-4EDB-866F-3895F8CD99EA}" type="pres">
      <dgm:prSet presAssocID="{4914A27D-9ABC-4641-B0C0-2FD466200F0E}" presName="vertSpace2" presStyleLbl="node1" presStyleIdx="0" presStyleCnt="3"/>
      <dgm:spPr/>
    </dgm:pt>
    <dgm:pt modelId="{E01A9E88-5A22-41D3-8172-040969A36351}" type="pres">
      <dgm:prSet presAssocID="{4914A27D-9ABC-4641-B0C0-2FD466200F0E}" presName="circle2" presStyleLbl="node1" presStyleIdx="1" presStyleCnt="3"/>
      <dgm:spPr>
        <a:solidFill>
          <a:schemeClr val="accent5">
            <a:lumMod val="60000"/>
            <a:lumOff val="40000"/>
          </a:schemeClr>
        </a:solidFill>
      </dgm:spPr>
    </dgm:pt>
    <dgm:pt modelId="{34FAC781-534A-45BC-A645-384BE38A5886}" type="pres">
      <dgm:prSet presAssocID="{4914A27D-9ABC-4641-B0C0-2FD466200F0E}" presName="rect2" presStyleLbl="alignAcc1" presStyleIdx="1" presStyleCnt="3"/>
      <dgm:spPr/>
      <dgm:t>
        <a:bodyPr/>
        <a:lstStyle/>
        <a:p>
          <a:endParaRPr lang="en-GB"/>
        </a:p>
      </dgm:t>
    </dgm:pt>
    <dgm:pt modelId="{277AE2C5-7A9C-4BED-A0ED-58D9A3A0336C}" type="pres">
      <dgm:prSet presAssocID="{770B94BF-C5C0-4B3A-B244-2A6B017CE0DC}" presName="vertSpace3" presStyleLbl="node1" presStyleIdx="1" presStyleCnt="3"/>
      <dgm:spPr/>
    </dgm:pt>
    <dgm:pt modelId="{69D43E96-FC89-4E16-86FB-04EDC61B81EA}" type="pres">
      <dgm:prSet presAssocID="{770B94BF-C5C0-4B3A-B244-2A6B017CE0DC}" presName="circle3" presStyleLbl="node1" presStyleIdx="2" presStyleCnt="3"/>
      <dgm:spPr>
        <a:solidFill>
          <a:schemeClr val="accent5">
            <a:lumMod val="40000"/>
            <a:lumOff val="60000"/>
          </a:schemeClr>
        </a:solidFill>
      </dgm:spPr>
    </dgm:pt>
    <dgm:pt modelId="{0EBB9584-16CC-4D60-80BA-67061DE00EEB}" type="pres">
      <dgm:prSet presAssocID="{770B94BF-C5C0-4B3A-B244-2A6B017CE0DC}" presName="rect3" presStyleLbl="alignAcc1" presStyleIdx="2" presStyleCnt="3"/>
      <dgm:spPr/>
      <dgm:t>
        <a:bodyPr/>
        <a:lstStyle/>
        <a:p>
          <a:endParaRPr lang="en-GB"/>
        </a:p>
      </dgm:t>
    </dgm:pt>
    <dgm:pt modelId="{21903FA0-187E-4A1A-A809-6FF3AEF56536}" type="pres">
      <dgm:prSet presAssocID="{DCE69E63-F533-4844-91C3-8DA28708099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B01B27-C2D0-42A4-A4B7-8833F30BB4C0}" type="pres">
      <dgm:prSet presAssocID="{4914A27D-9ABC-4641-B0C0-2FD466200F0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06A5F9-6F8F-41FA-BDF8-2FFFBF0D8937}" type="pres">
      <dgm:prSet presAssocID="{770B94BF-C5C0-4B3A-B244-2A6B017CE0D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28879E1-A382-40DE-BE3D-7A5DC488D446}" srcId="{2065874D-83DA-4F22-AB97-8D0997F0B92C}" destId="{770B94BF-C5C0-4B3A-B244-2A6B017CE0DC}" srcOrd="2" destOrd="0" parTransId="{DF685C33-3C21-4273-8973-5CBE1F938C53}" sibTransId="{22AE79CE-5063-462C-B2C9-50FF4A4DDA48}"/>
    <dgm:cxn modelId="{EFC8F973-7535-4C88-A9AB-F0D2A7BF53B4}" type="presOf" srcId="{4914A27D-9ABC-4641-B0C0-2FD466200F0E}" destId="{C8B01B27-C2D0-42A4-A4B7-8833F30BB4C0}" srcOrd="1" destOrd="0" presId="urn:microsoft.com/office/officeart/2005/8/layout/target3"/>
    <dgm:cxn modelId="{83B51828-EE9B-4258-A4B7-52BA8E85F8D4}" srcId="{2065874D-83DA-4F22-AB97-8D0997F0B92C}" destId="{DCE69E63-F533-4844-91C3-8DA287080997}" srcOrd="0" destOrd="0" parTransId="{A3839C30-F311-465F-B3B6-F1CC145955DE}" sibTransId="{41E82564-B5F0-421C-BB8D-A3D6A6404945}"/>
    <dgm:cxn modelId="{F182EB84-5D19-4D91-8C85-01D46D996CD5}" type="presOf" srcId="{770B94BF-C5C0-4B3A-B244-2A6B017CE0DC}" destId="{B606A5F9-6F8F-41FA-BDF8-2FFFBF0D8937}" srcOrd="1" destOrd="0" presId="urn:microsoft.com/office/officeart/2005/8/layout/target3"/>
    <dgm:cxn modelId="{78C50242-8248-442E-8D1B-4E6C59545DBF}" type="presOf" srcId="{DCE69E63-F533-4844-91C3-8DA287080997}" destId="{808A6AFA-7560-4636-965B-E320BC7FE582}" srcOrd="0" destOrd="0" presId="urn:microsoft.com/office/officeart/2005/8/layout/target3"/>
    <dgm:cxn modelId="{C221FEBA-B970-44AA-8760-9704E8FF9FE7}" type="presOf" srcId="{770B94BF-C5C0-4B3A-B244-2A6B017CE0DC}" destId="{0EBB9584-16CC-4D60-80BA-67061DE00EEB}" srcOrd="0" destOrd="0" presId="urn:microsoft.com/office/officeart/2005/8/layout/target3"/>
    <dgm:cxn modelId="{E5465B59-D284-4D1F-86AD-3EAF3C2E91C7}" type="presOf" srcId="{2065874D-83DA-4F22-AB97-8D0997F0B92C}" destId="{7107B7FE-A9CA-4A1D-8E39-AD441285219C}" srcOrd="0" destOrd="0" presId="urn:microsoft.com/office/officeart/2005/8/layout/target3"/>
    <dgm:cxn modelId="{25A947E0-4027-453E-9403-66545B275295}" type="presOf" srcId="{4914A27D-9ABC-4641-B0C0-2FD466200F0E}" destId="{34FAC781-534A-45BC-A645-384BE38A5886}" srcOrd="0" destOrd="0" presId="urn:microsoft.com/office/officeart/2005/8/layout/target3"/>
    <dgm:cxn modelId="{8C03809B-5ED2-47CE-9C36-B08D507CE854}" type="presOf" srcId="{DCE69E63-F533-4844-91C3-8DA287080997}" destId="{21903FA0-187E-4A1A-A809-6FF3AEF56536}" srcOrd="1" destOrd="0" presId="urn:microsoft.com/office/officeart/2005/8/layout/target3"/>
    <dgm:cxn modelId="{C46BCF2D-3E1B-4722-8311-FBCE4F4077D0}" srcId="{2065874D-83DA-4F22-AB97-8D0997F0B92C}" destId="{4914A27D-9ABC-4641-B0C0-2FD466200F0E}" srcOrd="1" destOrd="0" parTransId="{CBA15EAE-2945-47E8-BAB4-343C1B2A7445}" sibTransId="{2F5CD65D-E915-42E0-9AF2-E076A1AD759C}"/>
    <dgm:cxn modelId="{A653F07F-4565-432D-8989-9B92275044EF}" type="presParOf" srcId="{7107B7FE-A9CA-4A1D-8E39-AD441285219C}" destId="{2D476969-4263-4796-9D01-CB119E57444C}" srcOrd="0" destOrd="0" presId="urn:microsoft.com/office/officeart/2005/8/layout/target3"/>
    <dgm:cxn modelId="{244DEC8E-ACC2-404A-9E36-CF33D84C1B73}" type="presParOf" srcId="{7107B7FE-A9CA-4A1D-8E39-AD441285219C}" destId="{8BE2C193-8CED-4953-B88F-3F40A850EE6C}" srcOrd="1" destOrd="0" presId="urn:microsoft.com/office/officeart/2005/8/layout/target3"/>
    <dgm:cxn modelId="{439CB255-C263-4B75-816D-BB51FBBC729C}" type="presParOf" srcId="{7107B7FE-A9CA-4A1D-8E39-AD441285219C}" destId="{808A6AFA-7560-4636-965B-E320BC7FE582}" srcOrd="2" destOrd="0" presId="urn:microsoft.com/office/officeart/2005/8/layout/target3"/>
    <dgm:cxn modelId="{2E573845-A080-4E81-A635-DD9515BA252C}" type="presParOf" srcId="{7107B7FE-A9CA-4A1D-8E39-AD441285219C}" destId="{DC874C67-3D45-4EDB-866F-3895F8CD99EA}" srcOrd="3" destOrd="0" presId="urn:microsoft.com/office/officeart/2005/8/layout/target3"/>
    <dgm:cxn modelId="{9B6395EE-FE59-40E0-8F54-48701B96F94F}" type="presParOf" srcId="{7107B7FE-A9CA-4A1D-8E39-AD441285219C}" destId="{E01A9E88-5A22-41D3-8172-040969A36351}" srcOrd="4" destOrd="0" presId="urn:microsoft.com/office/officeart/2005/8/layout/target3"/>
    <dgm:cxn modelId="{24D8D1CD-32DA-44FC-B6CE-7A439856340F}" type="presParOf" srcId="{7107B7FE-A9CA-4A1D-8E39-AD441285219C}" destId="{34FAC781-534A-45BC-A645-384BE38A5886}" srcOrd="5" destOrd="0" presId="urn:microsoft.com/office/officeart/2005/8/layout/target3"/>
    <dgm:cxn modelId="{59C292F3-F9A4-4AD7-9616-003D4C2BB519}" type="presParOf" srcId="{7107B7FE-A9CA-4A1D-8E39-AD441285219C}" destId="{277AE2C5-7A9C-4BED-A0ED-58D9A3A0336C}" srcOrd="6" destOrd="0" presId="urn:microsoft.com/office/officeart/2005/8/layout/target3"/>
    <dgm:cxn modelId="{9F6D779E-E8CF-4230-A5F5-A3B874BBD469}" type="presParOf" srcId="{7107B7FE-A9CA-4A1D-8E39-AD441285219C}" destId="{69D43E96-FC89-4E16-86FB-04EDC61B81EA}" srcOrd="7" destOrd="0" presId="urn:microsoft.com/office/officeart/2005/8/layout/target3"/>
    <dgm:cxn modelId="{E72D282F-A8DF-4FB6-B130-45B9F058114B}" type="presParOf" srcId="{7107B7FE-A9CA-4A1D-8E39-AD441285219C}" destId="{0EBB9584-16CC-4D60-80BA-67061DE00EEB}" srcOrd="8" destOrd="0" presId="urn:microsoft.com/office/officeart/2005/8/layout/target3"/>
    <dgm:cxn modelId="{0D50780A-6A7B-46D7-8CCE-6039D373B2FA}" type="presParOf" srcId="{7107B7FE-A9CA-4A1D-8E39-AD441285219C}" destId="{21903FA0-187E-4A1A-A809-6FF3AEF56536}" srcOrd="9" destOrd="0" presId="urn:microsoft.com/office/officeart/2005/8/layout/target3"/>
    <dgm:cxn modelId="{2AC0F959-ABFC-4BF5-9029-AE20BE4C9597}" type="presParOf" srcId="{7107B7FE-A9CA-4A1D-8E39-AD441285219C}" destId="{C8B01B27-C2D0-42A4-A4B7-8833F30BB4C0}" srcOrd="10" destOrd="0" presId="urn:microsoft.com/office/officeart/2005/8/layout/target3"/>
    <dgm:cxn modelId="{0642798A-2182-485A-B27A-D8C6DA9F6C05}" type="presParOf" srcId="{7107B7FE-A9CA-4A1D-8E39-AD441285219C}" destId="{B606A5F9-6F8F-41FA-BDF8-2FFFBF0D893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EA550-7649-4D70-B987-5B73EB09F2B6}">
      <dsp:nvSpPr>
        <dsp:cNvPr id="0" name=""/>
        <dsp:cNvSpPr/>
      </dsp:nvSpPr>
      <dsp:spPr>
        <a:xfrm>
          <a:off x="610267" y="0"/>
          <a:ext cx="6916368" cy="5616624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241C65-F215-4D6C-940C-4B0FB4BE0E4F}">
      <dsp:nvSpPr>
        <dsp:cNvPr id="0" name=""/>
        <dsp:cNvSpPr/>
      </dsp:nvSpPr>
      <dsp:spPr>
        <a:xfrm>
          <a:off x="2669" y="1684987"/>
          <a:ext cx="2484055" cy="22466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Where are we at the moment?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Postgraduate Certificates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Current HE Context</a:t>
          </a:r>
          <a:endParaRPr lang="en-GB" sz="1400" kern="1200" dirty="0"/>
        </a:p>
      </dsp:txBody>
      <dsp:txXfrm>
        <a:off x="112341" y="1794659"/>
        <a:ext cx="2264711" cy="2027305"/>
      </dsp:txXfrm>
    </dsp:sp>
    <dsp:sp modelId="{4FFAAA13-AAC0-46A9-896C-618512E11046}">
      <dsp:nvSpPr>
        <dsp:cNvPr id="0" name=""/>
        <dsp:cNvSpPr/>
      </dsp:nvSpPr>
      <dsp:spPr>
        <a:xfrm>
          <a:off x="2826424" y="1684987"/>
          <a:ext cx="2484055" cy="2246649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What we have learned?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What works in academic staff development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Processes of change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The professional context of learning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UKPSF</a:t>
          </a:r>
          <a:endParaRPr lang="en-GB" sz="1400" kern="1200" dirty="0"/>
        </a:p>
      </dsp:txBody>
      <dsp:txXfrm>
        <a:off x="2936096" y="1794659"/>
        <a:ext cx="2264711" cy="2027305"/>
      </dsp:txXfrm>
    </dsp:sp>
    <dsp:sp modelId="{FAEF1686-D62A-4EF5-8155-AE0C17D3E584}">
      <dsp:nvSpPr>
        <dsp:cNvPr id="0" name=""/>
        <dsp:cNvSpPr/>
      </dsp:nvSpPr>
      <dsp:spPr>
        <a:xfrm>
          <a:off x="5650179" y="1684987"/>
          <a:ext cx="2484055" cy="224664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How do we meet the current challenges?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Engagement of all teaching staff</a:t>
          </a:r>
          <a:endParaRPr lang="en-GB" sz="2000" kern="1200" dirty="0"/>
        </a:p>
      </dsp:txBody>
      <dsp:txXfrm>
        <a:off x="5759851" y="1794659"/>
        <a:ext cx="2264711" cy="20273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EA550-7649-4D70-B987-5B73EB09F2B6}">
      <dsp:nvSpPr>
        <dsp:cNvPr id="0" name=""/>
        <dsp:cNvSpPr/>
      </dsp:nvSpPr>
      <dsp:spPr>
        <a:xfrm>
          <a:off x="610267" y="0"/>
          <a:ext cx="6916368" cy="5616624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241C65-F215-4D6C-940C-4B0FB4BE0E4F}">
      <dsp:nvSpPr>
        <dsp:cNvPr id="0" name=""/>
        <dsp:cNvSpPr/>
      </dsp:nvSpPr>
      <dsp:spPr>
        <a:xfrm>
          <a:off x="3973" y="1684987"/>
          <a:ext cx="2455374" cy="22466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Where are we at the moment?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1" kern="1200" dirty="0" smtClean="0"/>
            <a:t>Group work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1" kern="1200" dirty="0" smtClean="0"/>
            <a:t>Reflection </a:t>
          </a:r>
        </a:p>
      </dsp:txBody>
      <dsp:txXfrm>
        <a:off x="113645" y="1794659"/>
        <a:ext cx="2236030" cy="2027305"/>
      </dsp:txXfrm>
    </dsp:sp>
    <dsp:sp modelId="{4FFAAA13-AAC0-46A9-896C-618512E11046}">
      <dsp:nvSpPr>
        <dsp:cNvPr id="0" name=""/>
        <dsp:cNvSpPr/>
      </dsp:nvSpPr>
      <dsp:spPr>
        <a:xfrm>
          <a:off x="2840764" y="1684987"/>
          <a:ext cx="2455374" cy="2246649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What we have learned?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1" kern="1200" dirty="0" smtClean="0"/>
            <a:t>Case studies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1" kern="1200" dirty="0" smtClean="0"/>
            <a:t>Group work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b="1" kern="1200" dirty="0" smtClean="0"/>
        </a:p>
      </dsp:txBody>
      <dsp:txXfrm>
        <a:off x="2950436" y="1794659"/>
        <a:ext cx="2236030" cy="2027305"/>
      </dsp:txXfrm>
    </dsp:sp>
    <dsp:sp modelId="{FAEF1686-D62A-4EF5-8155-AE0C17D3E584}">
      <dsp:nvSpPr>
        <dsp:cNvPr id="0" name=""/>
        <dsp:cNvSpPr/>
      </dsp:nvSpPr>
      <dsp:spPr>
        <a:xfrm>
          <a:off x="5677556" y="1684987"/>
          <a:ext cx="2455374" cy="224664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How do we meet the current challenges?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1" kern="1200" dirty="0" smtClean="0"/>
            <a:t>Case studies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1" kern="1200" dirty="0" smtClean="0"/>
            <a:t>Group activities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i="1" kern="1200" dirty="0" smtClean="0"/>
            <a:t>Personal reflection</a:t>
          </a:r>
        </a:p>
      </dsp:txBody>
      <dsp:txXfrm>
        <a:off x="5787228" y="1794659"/>
        <a:ext cx="2236030" cy="20273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849B5-9D3C-429D-A4E2-6A2A0C09A445}">
      <dsp:nvSpPr>
        <dsp:cNvPr id="0" name=""/>
        <dsp:cNvSpPr/>
      </dsp:nvSpPr>
      <dsp:spPr>
        <a:xfrm>
          <a:off x="2664295" y="0"/>
          <a:ext cx="2736304" cy="2736304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/>
            <a:t>Principles</a:t>
          </a:r>
          <a:endParaRPr lang="en-GB" sz="2300" b="1" kern="1200" dirty="0"/>
        </a:p>
      </dsp:txBody>
      <dsp:txXfrm>
        <a:off x="3348371" y="1368152"/>
        <a:ext cx="1368152" cy="1368152"/>
      </dsp:txXfrm>
    </dsp:sp>
    <dsp:sp modelId="{3FA8EB4B-F001-489E-8814-E8A3BFF7E8A3}">
      <dsp:nvSpPr>
        <dsp:cNvPr id="0" name=""/>
        <dsp:cNvSpPr/>
      </dsp:nvSpPr>
      <dsp:spPr>
        <a:xfrm>
          <a:off x="1368163" y="2736304"/>
          <a:ext cx="2736304" cy="2736304"/>
        </a:xfrm>
        <a:prstGeom prst="triangl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Expectations</a:t>
          </a:r>
          <a:endParaRPr lang="en-GB" sz="1800" b="1" kern="1200" dirty="0"/>
        </a:p>
      </dsp:txBody>
      <dsp:txXfrm>
        <a:off x="2052239" y="4104456"/>
        <a:ext cx="1368152" cy="1368152"/>
      </dsp:txXfrm>
    </dsp:sp>
    <dsp:sp modelId="{9DB887A4-06DD-49D8-A43F-11B067E2618A}">
      <dsp:nvSpPr>
        <dsp:cNvPr id="0" name=""/>
        <dsp:cNvSpPr/>
      </dsp:nvSpPr>
      <dsp:spPr>
        <a:xfrm rot="10800000">
          <a:off x="2664295" y="2736304"/>
          <a:ext cx="2736304" cy="2736304"/>
        </a:xfrm>
        <a:prstGeom prst="triangl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The Scheme</a:t>
          </a:r>
        </a:p>
      </dsp:txBody>
      <dsp:txXfrm rot="10800000">
        <a:off x="3348371" y="2736304"/>
        <a:ext cx="1368152" cy="1368152"/>
      </dsp:txXfrm>
    </dsp:sp>
    <dsp:sp modelId="{111F143B-5F80-480D-872C-7997EFB226BB}">
      <dsp:nvSpPr>
        <dsp:cNvPr id="0" name=""/>
        <dsp:cNvSpPr/>
      </dsp:nvSpPr>
      <dsp:spPr>
        <a:xfrm>
          <a:off x="4032448" y="2736304"/>
          <a:ext cx="2736304" cy="2736304"/>
        </a:xfrm>
        <a:prstGeom prst="triangl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Enablers</a:t>
          </a:r>
          <a:endParaRPr lang="en-GB" sz="2000" b="1" kern="1200" dirty="0"/>
        </a:p>
      </dsp:txBody>
      <dsp:txXfrm>
        <a:off x="4716524" y="4104456"/>
        <a:ext cx="1368152" cy="13681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E6BE3C-0500-4FA9-BE35-4BD8A270E1DA}" type="datetimeFigureOut">
              <a:rPr lang="en-US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21D5494-23B7-4D25-BC6E-9AD6A79D5A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145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4953715-A864-466C-8AA9-1F9AB044D12E}" type="datetimeFigureOut">
              <a:rPr lang="en-US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766F51-E7D2-484F-8BA5-215F290A04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889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AD3FB2-A99D-4BA1-85D9-F2F1038F845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8A4711B-744C-4CB8-A23F-B3510C42B334}" type="slidenum">
              <a:rPr lang="en-GB" sz="1200"/>
              <a:pPr algn="r"/>
              <a:t>10</a:t>
            </a:fld>
            <a:endParaRPr lang="en-GB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8A4711B-744C-4CB8-A23F-B3510C42B334}" type="slidenum">
              <a:rPr lang="en-GB" sz="1200"/>
              <a:pPr algn="r"/>
              <a:t>11</a:t>
            </a:fld>
            <a:endParaRPr lang="en-GB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8A4711B-744C-4CB8-A23F-B3510C42B334}" type="slidenum">
              <a:rPr lang="en-GB" sz="1200"/>
              <a:pPr algn="r"/>
              <a:t>12</a:t>
            </a:fld>
            <a:endParaRPr lang="en-GB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D78E8C-0B96-4EC0-A82B-D69C603AB4F0}" type="slidenum">
              <a:rPr lang="en-GB" sz="1200"/>
              <a:pPr algn="r"/>
              <a:t>13</a:t>
            </a:fld>
            <a:endParaRPr lang="en-GB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EC15B2-D708-4EBC-9867-91D4DC42377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EC15B2-D708-4EBC-9867-91D4DC42377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EC15B2-D708-4EBC-9867-91D4DC42377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8A4711B-744C-4CB8-A23F-B3510C42B334}" type="slidenum">
              <a:rPr lang="en-GB" sz="1200"/>
              <a:pPr algn="r"/>
              <a:t>5</a:t>
            </a:fld>
            <a:endParaRPr lang="en-GB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EC15B2-D708-4EBC-9867-91D4DC42377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8A4711B-744C-4CB8-A23F-B3510C42B334}" type="slidenum">
              <a:rPr lang="en-GB" sz="1200"/>
              <a:pPr algn="r"/>
              <a:t>7</a:t>
            </a:fld>
            <a:endParaRPr lang="en-GB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2A6F17-E0B9-4C31-BC1D-CE2370A7815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8A4711B-744C-4CB8-A23F-B3510C42B334}" type="slidenum">
              <a:rPr lang="en-GB" sz="1200"/>
              <a:pPr algn="r"/>
              <a:t>9</a:t>
            </a:fld>
            <a:endParaRPr lang="en-GB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AFA70-2C6F-45C0-BC24-25F3987721F9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99D5-C571-4F02-BEA1-988DB121FE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0BB9-D632-441B-A675-1014E959BC79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5BF-684F-4E93-B159-DBDE52F336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8E3D5-46E3-4E81-9EBC-DD8A37FDE8EC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228E1-560A-47F5-B3A8-41271B887E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9DC5E-CE22-4D99-9621-748D64FE831D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77FB7-A8B8-4D84-8159-7B39A5C9B7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E00ED-2378-477F-833D-0FFCF4782EBE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CCDCA-D2C2-497A-A13C-325B086CF5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3C011-A038-47BC-82B9-BB8700AD52F9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ECC03-E8E3-4E65-983D-9C74410BB0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74187-156A-4EFA-B30D-D298C4500AF4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93412-8FC9-472B-9209-0BFE64CADD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98FD9-5A63-4BCB-BB2D-C8A861614D92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AD6A1-2E99-4CB5-97F5-39D9EF81EA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F7443-1921-4ED1-B623-5CF1BEADBC40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44919-D7B8-442E-B615-E90871F3E2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B1D8C-3DC8-4BAA-A529-2F53AD49A2DC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9485A-B76E-464E-A2BD-34449CE464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408C7-4122-4FAA-9901-365E657CFCC4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DBD54-B971-4324-AEF1-7E7260AF62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9D023A-2343-433A-AA2C-B2428CC1249F}" type="datetime1">
              <a:rPr lang="en-US" smtClean="0"/>
              <a:pPr>
                <a:defRPr/>
              </a:pPr>
              <a:t>6/19/2012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DB9E85-9871-4EC6-B742-BD760CC17A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a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a.ac.uk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a.ac.uk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hyperlink" Target="http://www.seda.ac.uk/" TargetMode="External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image" Target="../media/image2.jpeg"/><Relationship Id="rId10" Type="http://schemas.microsoft.com/office/2007/relationships/diagramDrawing" Target="../diagrams/drawing4.xml"/><Relationship Id="rId4" Type="http://schemas.openxmlformats.org/officeDocument/2006/relationships/image" Target="../media/image1.png"/><Relationship Id="rId9" Type="http://schemas.openxmlformats.org/officeDocument/2006/relationships/diagramColors" Target="../diagrams/colors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a.ac.uk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hyperlink" Target="http://www.seda.ac.uk/" TargetMode="External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2.jpeg"/><Relationship Id="rId10" Type="http://schemas.microsoft.com/office/2007/relationships/diagramDrawing" Target="../diagrams/drawing1.xml"/><Relationship Id="rId4" Type="http://schemas.openxmlformats.org/officeDocument/2006/relationships/image" Target="../media/image1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hyperlink" Target="http://www.seda.ac.uk/" TargetMode="External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5" Type="http://schemas.openxmlformats.org/officeDocument/2006/relationships/image" Target="../media/image2.jpeg"/><Relationship Id="rId10" Type="http://schemas.microsoft.com/office/2007/relationships/diagramDrawing" Target="../diagrams/drawing2.xml"/><Relationship Id="rId4" Type="http://schemas.openxmlformats.org/officeDocument/2006/relationships/image" Target="../media/image1.png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a.ac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a.ac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a.ac.u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a.ac.u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a.ac.u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hyperlink" Target="http://www.seda.ac.uk/" TargetMode="External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3.xml"/><Relationship Id="rId5" Type="http://schemas.openxmlformats.org/officeDocument/2006/relationships/image" Target="../media/image2.jpeg"/><Relationship Id="rId10" Type="http://schemas.microsoft.com/office/2007/relationships/diagramDrawing" Target="../diagrams/drawing3.xml"/><Relationship Id="rId4" Type="http://schemas.openxmlformats.org/officeDocument/2006/relationships/image" Target="../media/image1.png"/><Relationship Id="rId9" Type="http://schemas.openxmlformats.org/officeDocument/2006/relationships/diagramColors" Target="../diagrams/colors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536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5363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536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4848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1800">
                <a:latin typeface="Verdana" pitchFamily="34" charset="0"/>
                <a:hlinkClick r:id="rId3"/>
              </a:rPr>
              <a:t>  </a:t>
            </a:r>
            <a:r>
              <a:rPr lang="en-GB" sz="7000">
                <a:latin typeface="Verdana" pitchFamily="34" charset="0"/>
              </a:rPr>
              <a:t> </a:t>
            </a:r>
            <a:r>
              <a:rPr lang="en-GB" sz="1800">
                <a:latin typeface="Verdana" pitchFamily="34" charset="0"/>
              </a:rPr>
              <a:t>                          </a:t>
            </a:r>
          </a:p>
        </p:txBody>
      </p:sp>
      <p:pic>
        <p:nvPicPr>
          <p:cNvPr id="15367" name="Picture 31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25" y="4630738"/>
            <a:ext cx="2033588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Rectangle 2"/>
          <p:cNvSpPr txBox="1">
            <a:spLocks noChangeArrowheads="1"/>
          </p:cNvSpPr>
          <p:nvPr/>
        </p:nvSpPr>
        <p:spPr bwMode="auto">
          <a:xfrm>
            <a:off x="685800" y="1556791"/>
            <a:ext cx="7772400" cy="204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UKPSF for Teaching and Supporting Learning: from PG Certificates to provision at all levels</a:t>
            </a:r>
            <a:endParaRPr lang="en-GB" sz="3200" dirty="0" smtClean="0">
              <a:solidFill>
                <a:schemeClr val="bg1"/>
              </a:solidFill>
            </a:endParaRPr>
          </a:p>
          <a:p>
            <a:pPr algn="ctr"/>
            <a:endParaRPr lang="en-GB" sz="3200" dirty="0" smtClean="0">
              <a:solidFill>
                <a:schemeClr val="bg1"/>
              </a:solidFill>
            </a:endParaRPr>
          </a:p>
          <a:p>
            <a:pPr algn="ctr"/>
            <a:endParaRPr lang="en-GB" sz="3200" dirty="0" smtClean="0">
              <a:solidFill>
                <a:schemeClr val="bg1"/>
              </a:solidFill>
            </a:endParaRPr>
          </a:p>
          <a:p>
            <a:pPr algn="ctr"/>
            <a:endParaRPr lang="en-GB" sz="3200" dirty="0">
              <a:solidFill>
                <a:schemeClr val="bg1"/>
              </a:solidFill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</a:rPr>
              <a:t>Liz </a:t>
            </a:r>
            <a:r>
              <a:rPr lang="en-GB" sz="2400" b="1" dirty="0" smtClean="0">
                <a:solidFill>
                  <a:schemeClr val="bg1"/>
                </a:solidFill>
              </a:rPr>
              <a:t>Shrives</a:t>
            </a:r>
          </a:p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SEDA Executive</a:t>
            </a:r>
          </a:p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Higher Education Consultant </a:t>
            </a:r>
            <a:endParaRPr lang="en-GB" sz="2400" dirty="0">
              <a:solidFill>
                <a:schemeClr val="bg1"/>
              </a:solidFill>
            </a:endParaRPr>
          </a:p>
          <a:p>
            <a:pPr algn="ctr"/>
            <a:endParaRPr lang="en-GB" sz="4400" b="1" dirty="0">
              <a:solidFill>
                <a:schemeClr val="bg1"/>
              </a:solidFill>
            </a:endParaRPr>
          </a:p>
          <a:p>
            <a:pPr algn="ctr"/>
            <a:endParaRPr lang="en-GB" sz="4400" b="1" dirty="0">
              <a:solidFill>
                <a:schemeClr val="bg1"/>
              </a:solidFill>
            </a:endParaRPr>
          </a:p>
          <a:p>
            <a:pPr algn="ctr"/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15369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3095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008080"/>
                </a:solidFill>
              </a:rPr>
              <a:t>Staff and Educational</a:t>
            </a:r>
            <a:br>
              <a:rPr lang="en-GB" sz="1800">
                <a:solidFill>
                  <a:srgbClr val="008080"/>
                </a:solidFill>
              </a:rPr>
            </a:br>
            <a:r>
              <a:rPr lang="en-GB" sz="1800">
                <a:solidFill>
                  <a:srgbClr val="008080"/>
                </a:solidFill>
              </a:rPr>
              <a:t>Development Association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59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64" name="Picture 31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286375"/>
            <a:ext cx="1500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Box 10"/>
          <p:cNvSpPr txBox="1">
            <a:spLocks noChangeArrowheads="1"/>
          </p:cNvSpPr>
          <p:nvPr/>
        </p:nvSpPr>
        <p:spPr bwMode="auto">
          <a:xfrm>
            <a:off x="179512" y="1628801"/>
            <a:ext cx="928903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endParaRPr lang="en-GB" sz="2400" dirty="0" smtClean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642938" y="928688"/>
            <a:ext cx="60166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008080"/>
                </a:solidFill>
              </a:rPr>
              <a:t>Principles: </a:t>
            </a:r>
          </a:p>
          <a:p>
            <a:endParaRPr lang="en-GB" sz="3200" b="1" dirty="0">
              <a:solidFill>
                <a:srgbClr val="008080"/>
              </a:solidFill>
            </a:endParaRPr>
          </a:p>
        </p:txBody>
      </p:sp>
      <p:pic>
        <p:nvPicPr>
          <p:cNvPr id="12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83568" y="1772816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dirty="0" smtClean="0"/>
              <a:t>To simultaneously meet personal, professional and institutional objectives</a:t>
            </a:r>
            <a:endParaRPr lang="en-GB" dirty="0" smtClean="0"/>
          </a:p>
          <a:p>
            <a:pPr lvl="0" algn="ctr"/>
            <a:r>
              <a:rPr lang="en-US" dirty="0" smtClean="0">
                <a:solidFill>
                  <a:srgbClr val="008080"/>
                </a:solidFill>
              </a:rPr>
              <a:t>To have active support from staff, management  and unions</a:t>
            </a:r>
            <a:endParaRPr lang="en-GB" dirty="0" smtClean="0">
              <a:solidFill>
                <a:srgbClr val="008080"/>
              </a:solidFill>
            </a:endParaRPr>
          </a:p>
          <a:p>
            <a:pPr lvl="0" algn="ctr"/>
            <a:r>
              <a:rPr lang="en-US" dirty="0" smtClean="0"/>
              <a:t>To recognize the competing demands from teaching, administration and research</a:t>
            </a:r>
            <a:endParaRPr lang="en-GB" dirty="0" smtClean="0"/>
          </a:p>
          <a:p>
            <a:pPr lvl="0" algn="ctr"/>
            <a:r>
              <a:rPr lang="en-US" dirty="0" smtClean="0">
                <a:solidFill>
                  <a:srgbClr val="008080"/>
                </a:solidFill>
              </a:rPr>
              <a:t>To be collegial in emphasis, promoting a developmental and supportive ethos</a:t>
            </a:r>
            <a:endParaRPr lang="en-GB" dirty="0" smtClean="0">
              <a:solidFill>
                <a:srgbClr val="008080"/>
              </a:solidFill>
            </a:endParaRPr>
          </a:p>
          <a:p>
            <a:pPr lvl="0" algn="ctr"/>
            <a:r>
              <a:rPr lang="en-US" dirty="0" smtClean="0"/>
              <a:t>To recognize the depth and breadth of activities that constitute and support professional development</a:t>
            </a:r>
            <a:endParaRPr lang="en-GB" dirty="0" smtClean="0"/>
          </a:p>
          <a:p>
            <a:pPr lvl="0" algn="ctr"/>
            <a:r>
              <a:rPr lang="en-US" dirty="0" smtClean="0">
                <a:solidFill>
                  <a:srgbClr val="008080"/>
                </a:solidFill>
              </a:rPr>
              <a:t>To integrate where possible and appropriate the requirements of professional standards and professional bodies </a:t>
            </a:r>
            <a:endParaRPr lang="en-GB" dirty="0" smtClean="0">
              <a:solidFill>
                <a:srgbClr val="008080"/>
              </a:solidFill>
            </a:endParaRPr>
          </a:p>
          <a:p>
            <a:pPr lvl="0" algn="ctr"/>
            <a:r>
              <a:rPr lang="en-US" dirty="0" smtClean="0"/>
              <a:t>To build on current structures and recognized professional activities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59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64" name="Picture 31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286375"/>
            <a:ext cx="1500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Box 10"/>
          <p:cNvSpPr txBox="1">
            <a:spLocks noChangeArrowheads="1"/>
          </p:cNvSpPr>
          <p:nvPr/>
        </p:nvSpPr>
        <p:spPr bwMode="auto">
          <a:xfrm>
            <a:off x="179512" y="1628801"/>
            <a:ext cx="928903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endParaRPr lang="en-GB" sz="2400" dirty="0" smtClean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642938" y="332656"/>
            <a:ext cx="60166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008080"/>
                </a:solidFill>
              </a:rPr>
              <a:t>2012 Positioning: </a:t>
            </a:r>
          </a:p>
          <a:p>
            <a:endParaRPr lang="en-GB" sz="3200" b="1" dirty="0">
              <a:solidFill>
                <a:srgbClr val="008080"/>
              </a:solidFill>
            </a:endParaRPr>
          </a:p>
        </p:txBody>
      </p:sp>
      <p:pic>
        <p:nvPicPr>
          <p:cNvPr id="12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0" y="0"/>
          <a:ext cx="9144000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13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Staff group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Expectations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External recognition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16316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Part time staff with less that 0.4 teaching contract and GTAs</a:t>
                      </a:r>
                      <a:endParaRPr lang="en-GB" dirty="0" smtClean="0"/>
                    </a:p>
                    <a:p>
                      <a:r>
                        <a:rPr lang="en-US" b="1" dirty="0" smtClean="0"/>
                        <a:t> 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Complete induction and demonstrate Descriptor 1 normally through Graduate Certificate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Associate of the Academy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193756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Part time staff with greater that 0.4 teaching contract </a:t>
                      </a:r>
                      <a:endParaRPr lang="en-GB" dirty="0" smtClean="0"/>
                    </a:p>
                    <a:p>
                      <a:r>
                        <a:rPr lang="en-US" b="1" dirty="0" smtClean="0"/>
                        <a:t>Academic support staff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Complete induction and demonstrate Descriptor 2 normally through Postgraduate certificate or CPD scheme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Fellow of the Academy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14246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Programme leaders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Demonstrate Descriptor 3 through CPD</a:t>
                      </a:r>
                      <a:r>
                        <a:rPr lang="en-US" baseline="0" dirty="0" smtClean="0"/>
                        <a:t> Scheme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Senior Fellow of the Academy</a:t>
                      </a:r>
                      <a:endParaRPr lang="en-GB" dirty="0"/>
                    </a:p>
                  </a:txBody>
                  <a:tcPr/>
                </a:tc>
              </a:tr>
              <a:tr h="1424640">
                <a:tc>
                  <a:txBody>
                    <a:bodyPr/>
                    <a:lstStyle/>
                    <a:p>
                      <a:r>
                        <a:rPr lang="en-GB" dirty="0" smtClean="0"/>
                        <a:t>Senior Academic leaders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Demonstrate Descriptor 4</a:t>
                      </a:r>
                    </a:p>
                    <a:p>
                      <a:r>
                        <a:rPr lang="en-US" dirty="0" smtClean="0"/>
                        <a:t>Normally through Academic Leadership</a:t>
                      </a:r>
                      <a:r>
                        <a:rPr lang="en-US" baseline="0" dirty="0" smtClean="0"/>
                        <a:t> programme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Principle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Fellow of the Academy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59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64" name="Picture 31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286375"/>
            <a:ext cx="1500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Box 10"/>
          <p:cNvSpPr txBox="1">
            <a:spLocks noChangeArrowheads="1"/>
          </p:cNvSpPr>
          <p:nvPr/>
        </p:nvSpPr>
        <p:spPr bwMode="auto">
          <a:xfrm>
            <a:off x="179512" y="1628801"/>
            <a:ext cx="928903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endParaRPr lang="en-GB" sz="2400" dirty="0" smtClean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642938" y="332657"/>
            <a:ext cx="60166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008080"/>
                </a:solidFill>
              </a:rPr>
              <a:t>Accreditation 2012</a:t>
            </a:r>
          </a:p>
          <a:p>
            <a:endParaRPr lang="en-GB" sz="3200" b="1" dirty="0" smtClean="0">
              <a:solidFill>
                <a:srgbClr val="008080"/>
              </a:solidFill>
            </a:endParaRPr>
          </a:p>
          <a:p>
            <a:endParaRPr lang="en-GB" sz="3200" b="1" dirty="0" smtClean="0">
              <a:solidFill>
                <a:srgbClr val="008080"/>
              </a:solidFill>
            </a:endParaRPr>
          </a:p>
          <a:p>
            <a:r>
              <a:rPr lang="en-GB" sz="3200" b="1" dirty="0" smtClean="0">
                <a:solidFill>
                  <a:srgbClr val="008080"/>
                </a:solidFill>
              </a:rPr>
              <a:t> </a:t>
            </a:r>
          </a:p>
          <a:p>
            <a:endParaRPr lang="en-GB" sz="3200" b="1" dirty="0">
              <a:solidFill>
                <a:srgbClr val="008080"/>
              </a:solidFill>
            </a:endParaRPr>
          </a:p>
        </p:txBody>
      </p:sp>
      <p:pic>
        <p:nvPicPr>
          <p:cNvPr id="12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395536" y="908720"/>
          <a:ext cx="82296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77FB7-A8B8-4D84-8159-7B39A5C9B73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5222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52227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5222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52232" name="Picture 31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5072063"/>
            <a:ext cx="1500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3" name="Title 10"/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748464" cy="792981"/>
          </a:xfrm>
        </p:spPr>
        <p:txBody>
          <a:bodyPr/>
          <a:lstStyle/>
          <a:p>
            <a:pPr algn="l" eaLnBrk="1" hangingPunct="1"/>
            <a:r>
              <a:rPr lang="en-GB" sz="2800" dirty="0" smtClean="0">
                <a:solidFill>
                  <a:srgbClr val="006666"/>
                </a:solidFill>
              </a:rPr>
              <a:t>Critical Success Factors</a:t>
            </a:r>
          </a:p>
        </p:txBody>
      </p:sp>
      <p:sp>
        <p:nvSpPr>
          <p:cNvPr id="52234" name="TextBox 11"/>
          <p:cNvSpPr txBox="1">
            <a:spLocks noChangeArrowheads="1"/>
          </p:cNvSpPr>
          <p:nvPr/>
        </p:nvSpPr>
        <p:spPr bwMode="auto">
          <a:xfrm>
            <a:off x="468313" y="1124744"/>
            <a:ext cx="8424167" cy="750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dirty="0"/>
              <a:t>   Define the value and purpose of </a:t>
            </a:r>
            <a:r>
              <a:rPr lang="en-GB" dirty="0" smtClean="0"/>
              <a:t>CPD </a:t>
            </a:r>
          </a:p>
          <a:p>
            <a:pPr lvl="1">
              <a:buFontTx/>
              <a:buChar char="•"/>
            </a:pPr>
            <a:r>
              <a:rPr lang="en-GB" dirty="0" smtClean="0"/>
              <a:t>  Relevance  and benefit to busy individuals</a:t>
            </a:r>
          </a:p>
          <a:p>
            <a:pPr lvl="1">
              <a:buFontTx/>
              <a:buChar char="•"/>
            </a:pPr>
            <a:r>
              <a:rPr lang="en-GB" dirty="0" smtClean="0"/>
              <a:t>  Identifying  the framework of value/currency</a:t>
            </a:r>
          </a:p>
          <a:p>
            <a:pPr lvl="1">
              <a:buFontTx/>
              <a:buChar char="•"/>
            </a:pPr>
            <a:r>
              <a:rPr lang="en-GB" dirty="0" smtClean="0"/>
              <a:t>  Equity and appropriateness at each level</a:t>
            </a:r>
          </a:p>
          <a:p>
            <a:pPr lvl="1">
              <a:buFontTx/>
              <a:buChar char="•"/>
            </a:pPr>
            <a:r>
              <a:rPr lang="en-GB" dirty="0" smtClean="0"/>
              <a:t>  Clarity and coherence</a:t>
            </a:r>
          </a:p>
          <a:p>
            <a:pPr lvl="1">
              <a:buFontTx/>
              <a:buChar char="•"/>
            </a:pPr>
            <a:endParaRPr lang="en-GB" dirty="0"/>
          </a:p>
          <a:p>
            <a:pPr>
              <a:buFontTx/>
              <a:buChar char="•"/>
            </a:pPr>
            <a:r>
              <a:rPr lang="en-GB" dirty="0"/>
              <a:t>   Develop a common </a:t>
            </a:r>
            <a:r>
              <a:rPr lang="en-GB" dirty="0" smtClean="0"/>
              <a:t>understanding </a:t>
            </a:r>
            <a:r>
              <a:rPr lang="en-GB" dirty="0"/>
              <a:t>- know what it is </a:t>
            </a:r>
            <a:r>
              <a:rPr lang="en-GB" dirty="0" smtClean="0"/>
              <a:t>when  </a:t>
            </a:r>
            <a:r>
              <a:rPr lang="en-GB" dirty="0"/>
              <a:t>you see </a:t>
            </a:r>
            <a:r>
              <a:rPr lang="en-GB" dirty="0" smtClean="0"/>
              <a:t>it!</a:t>
            </a:r>
          </a:p>
          <a:p>
            <a:pPr>
              <a:buFontTx/>
              <a:buChar char="•"/>
            </a:pPr>
            <a:endParaRPr lang="en-GB" dirty="0"/>
          </a:p>
          <a:p>
            <a:pPr>
              <a:buFontTx/>
              <a:buChar char="•"/>
            </a:pPr>
            <a:r>
              <a:rPr lang="en-GB" dirty="0" smtClean="0"/>
              <a:t>   Acknowledging</a:t>
            </a:r>
            <a:r>
              <a:rPr lang="en-GB" dirty="0"/>
              <a:t>, valuing and </a:t>
            </a:r>
            <a:r>
              <a:rPr lang="en-GB" dirty="0" smtClean="0"/>
              <a:t>building </a:t>
            </a:r>
            <a:r>
              <a:rPr lang="en-GB" dirty="0"/>
              <a:t>on what is </a:t>
            </a:r>
            <a:r>
              <a:rPr lang="en-GB" dirty="0" smtClean="0"/>
              <a:t>there</a:t>
            </a:r>
          </a:p>
          <a:p>
            <a:pPr>
              <a:buFontTx/>
              <a:buChar char="•"/>
            </a:pPr>
            <a:endParaRPr lang="en-GB" dirty="0" smtClean="0"/>
          </a:p>
          <a:p>
            <a:pPr>
              <a:buFontTx/>
              <a:buChar char="•"/>
            </a:pPr>
            <a:r>
              <a:rPr lang="en-GB" dirty="0" smtClean="0"/>
              <a:t>   Being strategic</a:t>
            </a:r>
          </a:p>
          <a:p>
            <a:pPr lvl="1">
              <a:buFontTx/>
              <a:buChar char="•"/>
            </a:pPr>
            <a:r>
              <a:rPr lang="en-GB" dirty="0" smtClean="0"/>
              <a:t>  Link to institutional priorities and values</a:t>
            </a:r>
          </a:p>
          <a:p>
            <a:pPr lvl="1">
              <a:buFontTx/>
              <a:buChar char="•"/>
            </a:pPr>
            <a:r>
              <a:rPr lang="en-GB" dirty="0" smtClean="0"/>
              <a:t>  Build advocacy at all levels</a:t>
            </a:r>
          </a:p>
          <a:p>
            <a:pPr lvl="1">
              <a:buFontTx/>
              <a:buChar char="•"/>
            </a:pPr>
            <a:r>
              <a:rPr lang="en-GB" dirty="0" smtClean="0"/>
              <a:t>  Develop learning communities</a:t>
            </a:r>
          </a:p>
          <a:p>
            <a:pPr lvl="1">
              <a:buFontTx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 </a:t>
            </a:r>
            <a:r>
              <a:rPr lang="en-GB" dirty="0" smtClean="0"/>
              <a:t> Maintaining standards with cost efficiencies</a:t>
            </a:r>
          </a:p>
          <a:p>
            <a:endParaRPr lang="en-GB" dirty="0" smtClean="0"/>
          </a:p>
          <a:p>
            <a:pPr algn="ctr"/>
            <a:r>
              <a:rPr lang="en-GB" dirty="0" smtClean="0"/>
              <a:t>Making the UKPSF work for you.....</a:t>
            </a:r>
          </a:p>
          <a:p>
            <a:r>
              <a:rPr lang="en-GB" dirty="0" smtClean="0"/>
              <a:t>		</a:t>
            </a:r>
          </a:p>
          <a:p>
            <a:endParaRPr lang="en-GB" dirty="0" smtClean="0"/>
          </a:p>
          <a:p>
            <a:r>
              <a:rPr lang="en-GB" dirty="0" smtClean="0"/>
              <a:t>©Liz Shrives</a:t>
            </a:r>
            <a:endParaRPr lang="en-GB" dirty="0"/>
          </a:p>
          <a:p>
            <a:pPr>
              <a:buFontTx/>
              <a:buChar char="•"/>
            </a:pPr>
            <a:endParaRPr lang="en-GB" dirty="0">
              <a:solidFill>
                <a:srgbClr val="008080"/>
              </a:solidFill>
            </a:endParaRPr>
          </a:p>
          <a:p>
            <a:endParaRPr lang="en-GB" sz="2400" b="1" i="1" dirty="0">
              <a:solidFill>
                <a:srgbClr val="008080"/>
              </a:solidFill>
            </a:endParaRPr>
          </a:p>
          <a:p>
            <a:endParaRPr lang="en-GB" sz="1800" dirty="0"/>
          </a:p>
        </p:txBody>
      </p:sp>
      <p:pic>
        <p:nvPicPr>
          <p:cNvPr id="11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55576" y="692696"/>
            <a:ext cx="64087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The Higher Education Academy</a:t>
            </a:r>
          </a:p>
          <a:p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Accredited Provision </a:t>
            </a: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(at 23 April 2012)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Descriptor 1			189 provisions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Descriptor 2			230 provisions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Standard Descriptor 3 		30 provisions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(not yet converted to D3)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Descriptor 4			1 provision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CPD Frameworks			17 Institutions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Professional Recognition</a:t>
            </a: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Associates			3,729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Associate Fellows			21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Fellows				30,200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Senior Fellows			47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Principal Fellows			4</a:t>
            </a:r>
          </a:p>
          <a:p>
            <a:r>
              <a:rPr lang="en-GB" dirty="0" smtClean="0"/>
              <a:t> </a:t>
            </a:r>
          </a:p>
          <a:p>
            <a:endParaRPr lang="en-GB" dirty="0"/>
          </a:p>
        </p:txBody>
      </p:sp>
      <p:pic>
        <p:nvPicPr>
          <p:cNvPr id="5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pic>
        <p:nvPicPr>
          <p:cNvPr id="4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graphicFrame>
        <p:nvGraphicFramePr>
          <p:cNvPr id="7" name="Diagram 6"/>
          <p:cNvGraphicFramePr/>
          <p:nvPr/>
        </p:nvGraphicFramePr>
        <p:xfrm>
          <a:off x="683568" y="1700808"/>
          <a:ext cx="770485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99592" y="620688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6666"/>
                </a:solidFill>
              </a:rPr>
              <a:t>Frameworks and Processes</a:t>
            </a:r>
            <a:endParaRPr lang="en-GB" sz="2800" b="1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74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7411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741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539552" y="1556792"/>
            <a:ext cx="728662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sz="2800" dirty="0"/>
          </a:p>
        </p:txBody>
      </p:sp>
      <p:pic>
        <p:nvPicPr>
          <p:cNvPr id="4098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graphicFrame>
        <p:nvGraphicFramePr>
          <p:cNvPr id="13" name="Diagram 12"/>
          <p:cNvGraphicFramePr/>
          <p:nvPr/>
        </p:nvGraphicFramePr>
        <p:xfrm>
          <a:off x="323528" y="620688"/>
          <a:ext cx="813690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55576" y="764704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8080"/>
                </a:solidFill>
              </a:rPr>
              <a:t>Three Key Questions</a:t>
            </a:r>
            <a:endParaRPr lang="en-GB" sz="3200" dirty="0">
              <a:solidFill>
                <a:srgbClr val="00808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74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7411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741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539552" y="1556792"/>
            <a:ext cx="728662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sz="2800" dirty="0"/>
          </a:p>
        </p:txBody>
      </p:sp>
      <p:pic>
        <p:nvPicPr>
          <p:cNvPr id="4098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graphicFrame>
        <p:nvGraphicFramePr>
          <p:cNvPr id="13" name="Diagram 12"/>
          <p:cNvGraphicFramePr/>
          <p:nvPr/>
        </p:nvGraphicFramePr>
        <p:xfrm>
          <a:off x="323528" y="620688"/>
          <a:ext cx="813690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55576" y="764704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8080"/>
                </a:solidFill>
              </a:rPr>
              <a:t>Three Key Questions</a:t>
            </a:r>
            <a:endParaRPr lang="en-GB" sz="3200" dirty="0">
              <a:solidFill>
                <a:srgbClr val="00808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74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7411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741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323528" y="1628800"/>
            <a:ext cx="7463161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en-GB" dirty="0" smtClean="0">
                <a:solidFill>
                  <a:srgbClr val="008080"/>
                </a:solidFill>
              </a:rPr>
              <a:t>What have they achieved ?</a:t>
            </a:r>
          </a:p>
          <a:p>
            <a:pPr lvl="1"/>
            <a:r>
              <a:rPr lang="en-GB" dirty="0" smtClean="0">
                <a:solidFill>
                  <a:srgbClr val="008080"/>
                </a:solidFill>
              </a:rPr>
              <a:t>What have they enabled us to do?</a:t>
            </a:r>
          </a:p>
          <a:p>
            <a:pPr lvl="1"/>
            <a:r>
              <a:rPr lang="en-GB" dirty="0" smtClean="0">
                <a:solidFill>
                  <a:srgbClr val="008080"/>
                </a:solidFill>
              </a:rPr>
              <a:t>What have we learned from them?</a:t>
            </a:r>
          </a:p>
          <a:p>
            <a:pPr lvl="1"/>
            <a:r>
              <a:rPr lang="en-GB" dirty="0" smtClean="0">
                <a:solidFill>
                  <a:srgbClr val="008080"/>
                </a:solidFill>
              </a:rPr>
              <a:t>What challenges do they give rise to in the current climate?</a:t>
            </a:r>
            <a:endParaRPr lang="en-GB" dirty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endParaRPr lang="en-GB" sz="2800" dirty="0"/>
          </a:p>
        </p:txBody>
      </p:sp>
      <p:sp>
        <p:nvSpPr>
          <p:cNvPr id="17418" name="TextBox 11"/>
          <p:cNvSpPr txBox="1">
            <a:spLocks noChangeArrowheads="1"/>
          </p:cNvSpPr>
          <p:nvPr/>
        </p:nvSpPr>
        <p:spPr bwMode="auto">
          <a:xfrm>
            <a:off x="323528" y="928688"/>
            <a:ext cx="67687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008080"/>
                </a:solidFill>
              </a:rPr>
              <a:t>Celebrating Post Graduate  Certificates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3284984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8080"/>
                </a:solidFill>
              </a:rPr>
              <a:t>V</a:t>
            </a:r>
          </a:p>
          <a:p>
            <a:r>
              <a:rPr lang="en-GB" sz="3200" b="1" dirty="0" smtClean="0">
                <a:solidFill>
                  <a:srgbClr val="008080"/>
                </a:solidFill>
              </a:rPr>
              <a:t>Challenges of moving to provision at all levels</a:t>
            </a: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83568" y="4437112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80"/>
                </a:solidFill>
              </a:rPr>
              <a:t>How has the ‘climate’ changed ?</a:t>
            </a:r>
          </a:p>
          <a:p>
            <a:r>
              <a:rPr lang="en-GB" dirty="0" smtClean="0">
                <a:solidFill>
                  <a:srgbClr val="008080"/>
                </a:solidFill>
              </a:rPr>
              <a:t>What are the current key influencing factors and drivers?</a:t>
            </a:r>
          </a:p>
          <a:p>
            <a:r>
              <a:rPr lang="en-GB" dirty="0" smtClean="0">
                <a:solidFill>
                  <a:srgbClr val="008080"/>
                </a:solidFill>
              </a:rPr>
              <a:t>What do we have to change and/or be able to do?</a:t>
            </a:r>
          </a:p>
          <a:p>
            <a:r>
              <a:rPr lang="en-GB" dirty="0" smtClean="0">
                <a:solidFill>
                  <a:srgbClr val="008080"/>
                </a:solidFill>
              </a:rPr>
              <a:t>How can we use what we have learned from Postgraduate Certificates?</a:t>
            </a:r>
          </a:p>
          <a:p>
            <a:endParaRPr lang="en-GB" dirty="0"/>
          </a:p>
        </p:txBody>
      </p:sp>
      <p:pic>
        <p:nvPicPr>
          <p:cNvPr id="16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59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64" name="Picture 31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286375"/>
            <a:ext cx="1500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rgbClr val="008080"/>
                </a:solidFill>
              </a:rPr>
              <a:t>2012 Positioning </a:t>
            </a:r>
            <a:br>
              <a:rPr lang="en-GB" sz="2800" b="1" dirty="0" smtClean="0">
                <a:solidFill>
                  <a:srgbClr val="008080"/>
                </a:solidFill>
              </a:rPr>
            </a:br>
            <a:r>
              <a:rPr lang="en-GB" sz="2800" dirty="0" smtClean="0">
                <a:solidFill>
                  <a:srgbClr val="008080"/>
                </a:solidFill>
              </a:rPr>
              <a:t>What have we learned from Postgraduate Certificates?</a:t>
            </a:r>
            <a:endParaRPr lang="en-GB" sz="2800" dirty="0"/>
          </a:p>
        </p:txBody>
      </p:sp>
      <p:sp>
        <p:nvSpPr>
          <p:cNvPr id="18" name="Content Placeholder 17"/>
          <p:cNvSpPr>
            <a:spLocks noGrp="1"/>
          </p:cNvSpPr>
          <p:nvPr>
            <p:ph sz="half" idx="1"/>
          </p:nvPr>
        </p:nvSpPr>
        <p:spPr>
          <a:xfrm>
            <a:off x="0" y="1844824"/>
            <a:ext cx="4495800" cy="4680520"/>
          </a:xfrm>
        </p:spPr>
        <p:txBody>
          <a:bodyPr/>
          <a:lstStyle/>
          <a:p>
            <a:pPr lvl="1">
              <a:lnSpc>
                <a:spcPct val="150000"/>
              </a:lnSpc>
              <a:buNone/>
            </a:pPr>
            <a:r>
              <a:rPr lang="en-GB" dirty="0" smtClean="0">
                <a:solidFill>
                  <a:srgbClr val="008080"/>
                </a:solidFill>
              </a:rPr>
              <a:t>Nature of the impact?</a:t>
            </a:r>
          </a:p>
          <a:p>
            <a:pPr lvl="1">
              <a:lnSpc>
                <a:spcPct val="150000"/>
              </a:lnSpc>
              <a:buNone/>
            </a:pPr>
            <a:r>
              <a:rPr lang="en-GB" dirty="0" smtClean="0">
                <a:solidFill>
                  <a:srgbClr val="008080"/>
                </a:solidFill>
              </a:rPr>
              <a:t>What has been successful? </a:t>
            </a:r>
          </a:p>
          <a:p>
            <a:pPr lvl="1">
              <a:lnSpc>
                <a:spcPct val="150000"/>
              </a:lnSpc>
              <a:buNone/>
            </a:pPr>
            <a:r>
              <a:rPr lang="en-GB" dirty="0" smtClean="0">
                <a:solidFill>
                  <a:srgbClr val="008080"/>
                </a:solidFill>
              </a:rPr>
              <a:t>What is valued?</a:t>
            </a:r>
          </a:p>
          <a:p>
            <a:pPr lvl="1">
              <a:lnSpc>
                <a:spcPct val="150000"/>
              </a:lnSpc>
              <a:buNone/>
            </a:pPr>
            <a:r>
              <a:rPr lang="en-GB" dirty="0" smtClean="0">
                <a:solidFill>
                  <a:srgbClr val="008080"/>
                </a:solidFill>
              </a:rPr>
              <a:t>Process v Content </a:t>
            </a:r>
          </a:p>
          <a:p>
            <a:pPr lvl="1">
              <a:lnSpc>
                <a:spcPct val="150000"/>
              </a:lnSpc>
              <a:buNone/>
            </a:pPr>
            <a:r>
              <a:rPr lang="en-GB" dirty="0" smtClean="0">
                <a:solidFill>
                  <a:srgbClr val="008080"/>
                </a:solidFill>
              </a:rPr>
              <a:t>What else can be thrown into the mix: Links and influences?</a:t>
            </a:r>
          </a:p>
          <a:p>
            <a:endParaRPr lang="en-GB" dirty="0"/>
          </a:p>
        </p:txBody>
      </p:sp>
      <p:pic>
        <p:nvPicPr>
          <p:cNvPr id="21" name="Content Placeholder 20" descr="cartoon[1].jpg"/>
          <p:cNvPicPr>
            <a:picLocks noGrp="1" noChangeAspect="1"/>
          </p:cNvPicPr>
          <p:nvPr>
            <p:ph sz="half" idx="2"/>
          </p:nvPr>
        </p:nvPicPr>
        <p:blipFill>
          <a:blip r:embed="rId6" cstate="print"/>
          <a:stretch>
            <a:fillRect/>
          </a:stretch>
        </p:blipFill>
        <p:spPr>
          <a:xfrm>
            <a:off x="4466405" y="1628800"/>
            <a:ext cx="4498083" cy="5128422"/>
          </a:xfrm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ECC03-E8E3-4E65-983D-9C74410BB05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74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7411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741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7416" name="Picture 31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5072063"/>
            <a:ext cx="1500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179512" y="620688"/>
            <a:ext cx="86409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en-GB" sz="2800" b="1" dirty="0" smtClean="0">
                <a:solidFill>
                  <a:srgbClr val="008080"/>
                </a:solidFill>
              </a:rPr>
              <a:t>2012 Positioning:  </a:t>
            </a:r>
            <a:r>
              <a:rPr lang="en-GB" sz="2800" dirty="0" smtClean="0">
                <a:solidFill>
                  <a:srgbClr val="008080"/>
                </a:solidFill>
              </a:rPr>
              <a:t>Current Challenges for Institutions</a:t>
            </a:r>
            <a:endParaRPr lang="en-GB" sz="2800" dirty="0">
              <a:solidFill>
                <a:srgbClr val="008080"/>
              </a:solidFill>
            </a:endParaRPr>
          </a:p>
        </p:txBody>
      </p:sp>
      <p:pic>
        <p:nvPicPr>
          <p:cNvPr id="13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55576" y="1348800"/>
            <a:ext cx="676875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8080"/>
                </a:solidFill>
              </a:rPr>
              <a:t>What is Higher Education ?</a:t>
            </a:r>
          </a:p>
          <a:p>
            <a:endParaRPr lang="en-GB" sz="2400" dirty="0" smtClean="0">
              <a:solidFill>
                <a:srgbClr val="008080"/>
              </a:solidFill>
            </a:endParaRPr>
          </a:p>
          <a:p>
            <a:r>
              <a:rPr lang="en-GB" sz="2400" dirty="0" smtClean="0">
                <a:solidFill>
                  <a:srgbClr val="008080"/>
                </a:solidFill>
              </a:rPr>
              <a:t>Wider implications of Government</a:t>
            </a:r>
          </a:p>
          <a:p>
            <a:r>
              <a:rPr lang="en-GB" sz="2400" dirty="0" smtClean="0">
                <a:solidFill>
                  <a:srgbClr val="008080"/>
                </a:solidFill>
              </a:rPr>
              <a:t>policy</a:t>
            </a:r>
          </a:p>
          <a:p>
            <a:r>
              <a:rPr lang="en-GB" dirty="0" smtClean="0"/>
              <a:t>	White Paper in England </a:t>
            </a:r>
          </a:p>
          <a:p>
            <a:r>
              <a:rPr lang="en-GB" dirty="0" smtClean="0"/>
              <a:t>	Fees and student numbers</a:t>
            </a:r>
          </a:p>
          <a:p>
            <a:r>
              <a:rPr lang="en-GB" dirty="0" smtClean="0"/>
              <a:t>	Nature of students</a:t>
            </a:r>
          </a:p>
          <a:p>
            <a:r>
              <a:rPr lang="en-GB" dirty="0" smtClean="0"/>
              <a:t>	Institutional identity</a:t>
            </a:r>
          </a:p>
          <a:p>
            <a:r>
              <a:rPr lang="en-GB" dirty="0" smtClean="0"/>
              <a:t>	USP of institution</a:t>
            </a:r>
          </a:p>
          <a:p>
            <a:r>
              <a:rPr lang="en-GB" dirty="0" smtClean="0"/>
              <a:t>	Research and Teaching</a:t>
            </a:r>
          </a:p>
          <a:p>
            <a:r>
              <a:rPr lang="en-GB" dirty="0" smtClean="0"/>
              <a:t>	Impact on future financial position</a:t>
            </a:r>
          </a:p>
          <a:p>
            <a:endParaRPr lang="en-GB" dirty="0" smtClean="0"/>
          </a:p>
          <a:p>
            <a:r>
              <a:rPr lang="en-GB" sz="2400" dirty="0" smtClean="0">
                <a:solidFill>
                  <a:srgbClr val="008080"/>
                </a:solidFill>
              </a:rPr>
              <a:t>Immediate Financial Squeezing</a:t>
            </a:r>
          </a:p>
          <a:p>
            <a:r>
              <a:rPr lang="en-GB" dirty="0" smtClean="0"/>
              <a:t>	Resources pressures</a:t>
            </a:r>
          </a:p>
          <a:p>
            <a:endParaRPr lang="en-GB" dirty="0" smtClean="0"/>
          </a:p>
          <a:p>
            <a:r>
              <a:rPr lang="en-GB" sz="2400" dirty="0" smtClean="0">
                <a:solidFill>
                  <a:srgbClr val="008080"/>
                </a:solidFill>
              </a:rPr>
              <a:t>Accountability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5580112" y="2204864"/>
            <a:ext cx="3312368" cy="2592288"/>
          </a:xfrm>
          <a:prstGeom prst="wedgeRoundRectCallout">
            <a:avLst>
              <a:gd name="adj1" fmla="val -64489"/>
              <a:gd name="adj2" fmla="val 93590"/>
              <a:gd name="adj3" fmla="val 16667"/>
            </a:avLst>
          </a:prstGeom>
          <a:solidFill>
            <a:srgbClr val="DCD4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724128" y="2276872"/>
            <a:ext cx="30963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Professional development </a:t>
            </a:r>
          </a:p>
          <a:p>
            <a:pPr algn="ctr"/>
            <a:r>
              <a:rPr lang="en-GB" b="1" i="1" dirty="0" smtClean="0"/>
              <a:t>of academic staff:</a:t>
            </a:r>
          </a:p>
          <a:p>
            <a:pPr>
              <a:buFont typeface="Arial" pitchFamily="34" charset="0"/>
              <a:buChar char="•"/>
            </a:pPr>
            <a:r>
              <a:rPr lang="en-GB" i="1" dirty="0" smtClean="0"/>
              <a:t>  identity and engagement</a:t>
            </a:r>
          </a:p>
          <a:p>
            <a:pPr>
              <a:buFont typeface="Arial" pitchFamily="34" charset="0"/>
              <a:buChar char="•"/>
            </a:pPr>
            <a:r>
              <a:rPr lang="en-GB" i="1" dirty="0" smtClean="0"/>
              <a:t> value</a:t>
            </a:r>
          </a:p>
          <a:p>
            <a:pPr>
              <a:buFont typeface="Arial" pitchFamily="34" charset="0"/>
              <a:buChar char="•"/>
            </a:pPr>
            <a:r>
              <a:rPr lang="en-GB" i="1" dirty="0" smtClean="0"/>
              <a:t> pressures of the ‘job’</a:t>
            </a:r>
          </a:p>
          <a:p>
            <a:pPr>
              <a:buFont typeface="Arial" pitchFamily="34" charset="0"/>
              <a:buChar char="•"/>
            </a:pPr>
            <a:r>
              <a:rPr lang="en-GB" i="1" dirty="0" smtClean="0"/>
              <a:t> preparedness for change </a:t>
            </a:r>
          </a:p>
          <a:p>
            <a:pPr>
              <a:buFont typeface="Arial" pitchFamily="34" charset="0"/>
              <a:buChar char="•"/>
            </a:pPr>
            <a:r>
              <a:rPr lang="en-GB" i="1" dirty="0" smtClean="0"/>
              <a:t> academic leadership</a:t>
            </a:r>
          </a:p>
          <a:p>
            <a:pPr>
              <a:buFont typeface="Arial" pitchFamily="34" charset="0"/>
              <a:buChar char="•"/>
            </a:pPr>
            <a:r>
              <a:rPr lang="en-GB" i="1" dirty="0" smtClean="0"/>
              <a:t> ‘</a:t>
            </a:r>
            <a:r>
              <a:rPr lang="en-GB" i="1" dirty="0" err="1" smtClean="0"/>
              <a:t>Quantifiability</a:t>
            </a:r>
            <a:r>
              <a:rPr lang="en-GB" i="1" dirty="0" smtClean="0"/>
              <a:t>’</a:t>
            </a:r>
          </a:p>
          <a:p>
            <a:pPr>
              <a:buFont typeface="Arial" pitchFamily="34" charset="0"/>
              <a:buChar char="•"/>
            </a:pPr>
            <a:endParaRPr lang="en-GB" i="1" dirty="0" smtClean="0"/>
          </a:p>
          <a:p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59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64" name="Picture 31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286375"/>
            <a:ext cx="1500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Box 10"/>
          <p:cNvSpPr txBox="1">
            <a:spLocks noChangeArrowheads="1"/>
          </p:cNvSpPr>
          <p:nvPr/>
        </p:nvSpPr>
        <p:spPr bwMode="auto">
          <a:xfrm>
            <a:off x="179512" y="1628801"/>
            <a:ext cx="928903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endParaRPr lang="en-GB" sz="2400" dirty="0" smtClean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642938" y="928688"/>
            <a:ext cx="82495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008080"/>
                </a:solidFill>
              </a:rPr>
              <a:t>2012 Positioning</a:t>
            </a:r>
            <a:endParaRPr lang="en-GB" sz="3200" b="1" dirty="0">
              <a:solidFill>
                <a:srgbClr val="008080"/>
              </a:solidFill>
            </a:endParaRPr>
          </a:p>
        </p:txBody>
      </p:sp>
      <p:pic>
        <p:nvPicPr>
          <p:cNvPr id="12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55576" y="1700808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6666"/>
                </a:solidFill>
              </a:rPr>
              <a:t>Increasing conceptual understanding, research  and scholarship in higher education  :</a:t>
            </a:r>
          </a:p>
          <a:p>
            <a:endParaRPr lang="en-GB" sz="2400" dirty="0">
              <a:solidFill>
                <a:srgbClr val="0066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7584" y="2780928"/>
            <a:ext cx="60486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Organisational development</a:t>
            </a:r>
          </a:p>
          <a:p>
            <a:r>
              <a:rPr lang="en-GB" sz="2400" dirty="0" smtClean="0"/>
              <a:t>The nature of change  </a:t>
            </a:r>
          </a:p>
          <a:p>
            <a:r>
              <a:rPr lang="en-GB" sz="2400" dirty="0" smtClean="0"/>
              <a:t>Theories of professional learning</a:t>
            </a:r>
          </a:p>
          <a:p>
            <a:r>
              <a:rPr lang="en-GB" sz="2400" dirty="0" smtClean="0"/>
              <a:t>Academic identities</a:t>
            </a:r>
          </a:p>
          <a:p>
            <a:r>
              <a:rPr lang="en-GB" sz="2400" dirty="0" smtClean="0"/>
              <a:t>Nature of careers and career pathways</a:t>
            </a:r>
          </a:p>
          <a:p>
            <a:r>
              <a:rPr lang="en-GB" sz="2400" dirty="0" smtClean="0"/>
              <a:t>Educational development as a discipline</a:t>
            </a:r>
          </a:p>
          <a:p>
            <a:r>
              <a:rPr lang="en-GB" sz="2400" dirty="0" smtClean="0"/>
              <a:t>Scholarship of learning and teaching</a:t>
            </a:r>
          </a:p>
          <a:p>
            <a:r>
              <a:rPr lang="en-GB" sz="2400" dirty="0" smtClean="0"/>
              <a:t>Technology</a:t>
            </a:r>
          </a:p>
          <a:p>
            <a:endParaRPr lang="en-GB" sz="2400" dirty="0" smtClean="0"/>
          </a:p>
          <a:p>
            <a:r>
              <a:rPr lang="en-GB" sz="2400" dirty="0" smtClean="0"/>
              <a:t> </a:t>
            </a:r>
          </a:p>
          <a:p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215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21507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2150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sp>
        <p:nvSpPr>
          <p:cNvPr id="21513" name="TextBox 10"/>
          <p:cNvSpPr txBox="1">
            <a:spLocks noChangeArrowheads="1"/>
          </p:cNvSpPr>
          <p:nvPr/>
        </p:nvSpPr>
        <p:spPr bwMode="auto">
          <a:xfrm>
            <a:off x="0" y="2996952"/>
            <a:ext cx="91440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en-GB" sz="2400" dirty="0" smtClean="0">
                <a:solidFill>
                  <a:srgbClr val="008080"/>
                </a:solidFill>
              </a:rPr>
              <a:t>The context of Professional </a:t>
            </a:r>
            <a:r>
              <a:rPr lang="en-GB" sz="2400" dirty="0">
                <a:solidFill>
                  <a:srgbClr val="008080"/>
                </a:solidFill>
              </a:rPr>
              <a:t>Development </a:t>
            </a:r>
          </a:p>
          <a:p>
            <a:pPr lvl="1"/>
            <a:r>
              <a:rPr lang="en-GB" sz="2200" dirty="0" smtClean="0"/>
              <a:t>Variable definitions and understandings</a:t>
            </a:r>
            <a:endParaRPr lang="en-GB" sz="2200" dirty="0"/>
          </a:p>
          <a:p>
            <a:pPr lvl="1"/>
            <a:r>
              <a:rPr lang="en-GB" sz="2200" dirty="0"/>
              <a:t>Non formal social learning  (</a:t>
            </a:r>
            <a:r>
              <a:rPr lang="en-GB" sz="2200" dirty="0" err="1"/>
              <a:t>Eraut</a:t>
            </a:r>
            <a:r>
              <a:rPr lang="en-GB" sz="2200" dirty="0"/>
              <a:t> , Knight )</a:t>
            </a:r>
          </a:p>
          <a:p>
            <a:pPr lvl="1"/>
            <a:r>
              <a:rPr lang="en-GB" sz="2200" dirty="0"/>
              <a:t>Institutional </a:t>
            </a:r>
            <a:r>
              <a:rPr lang="en-GB" sz="2200" dirty="0" smtClean="0"/>
              <a:t>commitment</a:t>
            </a:r>
          </a:p>
          <a:p>
            <a:pPr lvl="1"/>
            <a:r>
              <a:rPr lang="en-GB" sz="2200" dirty="0" smtClean="0"/>
              <a:t>Changing nature of  roles </a:t>
            </a:r>
          </a:p>
          <a:p>
            <a:pPr lvl="1"/>
            <a:r>
              <a:rPr lang="en-GB" sz="2200" dirty="0" smtClean="0"/>
              <a:t>Disciplinary contexts</a:t>
            </a:r>
          </a:p>
          <a:p>
            <a:pPr lvl="1"/>
            <a:r>
              <a:rPr lang="en-GB" sz="2200" dirty="0" smtClean="0"/>
              <a:t>Motivation and perceived values	</a:t>
            </a:r>
          </a:p>
          <a:p>
            <a:pPr lvl="1"/>
            <a:r>
              <a:rPr lang="en-GB" sz="2200" dirty="0" smtClean="0"/>
              <a:t>Recognition through professional Framew</a:t>
            </a:r>
            <a:r>
              <a:rPr lang="en-GB" sz="2400" dirty="0" smtClean="0"/>
              <a:t>orks</a:t>
            </a:r>
          </a:p>
          <a:p>
            <a:pPr lvl="1"/>
            <a:r>
              <a:rPr lang="en-GB" sz="2400" dirty="0" smtClean="0"/>
              <a:t>        </a:t>
            </a:r>
          </a:p>
          <a:p>
            <a:pPr lvl="1"/>
            <a:r>
              <a:rPr lang="en-GB" sz="2400" b="1" i="1" dirty="0" smtClean="0">
                <a:solidFill>
                  <a:srgbClr val="008080"/>
                </a:solidFill>
              </a:rPr>
              <a:t>                                                                       </a:t>
            </a:r>
            <a:endParaRPr lang="en-GB" sz="2800" b="1" i="1" dirty="0" smtClean="0">
              <a:solidFill>
                <a:srgbClr val="00808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21514" name="TextBox 11"/>
          <p:cNvSpPr txBox="1">
            <a:spLocks noChangeArrowheads="1"/>
          </p:cNvSpPr>
          <p:nvPr/>
        </p:nvSpPr>
        <p:spPr bwMode="auto">
          <a:xfrm>
            <a:off x="251520" y="404665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008080"/>
                </a:solidFill>
              </a:rPr>
              <a:t>2012 Positioning: </a:t>
            </a:r>
          </a:p>
          <a:p>
            <a:endParaRPr lang="en-GB" sz="3200" dirty="0" smtClean="0">
              <a:solidFill>
                <a:srgbClr val="008080"/>
              </a:solidFill>
            </a:endParaRPr>
          </a:p>
          <a:p>
            <a:endParaRPr lang="en-GB" sz="3200" b="1" i="1" dirty="0">
              <a:solidFill>
                <a:srgbClr val="00808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3789040"/>
            <a:ext cx="1800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solidFill>
                  <a:srgbClr val="008080"/>
                </a:solidFill>
                <a:latin typeface="Palatino Linotype" pitchFamily="18" charset="0"/>
              </a:rPr>
              <a:t>?</a:t>
            </a:r>
            <a:endParaRPr lang="en-GB" sz="16600" dirty="0">
              <a:solidFill>
                <a:srgbClr val="008080"/>
              </a:solidFill>
              <a:latin typeface="Palatino Linotyp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980728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400" dirty="0" smtClean="0">
                <a:solidFill>
                  <a:srgbClr val="008080"/>
                </a:solidFill>
              </a:rPr>
              <a:t>The context of academic staff development:</a:t>
            </a:r>
            <a:endParaRPr lang="en-GB" sz="2400" dirty="0" smtClean="0"/>
          </a:p>
          <a:p>
            <a:pPr lvl="1"/>
            <a:r>
              <a:rPr lang="en-GB" sz="2200" dirty="0" smtClean="0"/>
              <a:t>Increasing capability  and understanding</a:t>
            </a:r>
          </a:p>
          <a:p>
            <a:pPr lvl="1"/>
            <a:r>
              <a:rPr lang="en-GB" sz="2200" dirty="0" smtClean="0"/>
              <a:t>Strategic approach</a:t>
            </a:r>
          </a:p>
          <a:p>
            <a:pPr lvl="1"/>
            <a:r>
              <a:rPr lang="en-GB" sz="2200" dirty="0" smtClean="0"/>
              <a:t>Learning in the professional context through professional practice</a:t>
            </a:r>
          </a:p>
          <a:p>
            <a:pPr lvl="1"/>
            <a:r>
              <a:rPr lang="en-GB" sz="2200" dirty="0" smtClean="0"/>
              <a:t>Opportunities and support for professional learning  and development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292080" y="6237312"/>
            <a:ext cx="3851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rgbClr val="008080"/>
                </a:solidFill>
              </a:rPr>
              <a:t>Complexity and Uncertainty</a:t>
            </a:r>
            <a:endParaRPr lang="en-GB" sz="24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44919-D7B8-442E-B615-E90871F3E27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  <p:bldP spid="21514" grpId="0"/>
      <p:bldP spid="11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6"/>
          <p:cNvSpPr txBox="1">
            <a:spLocks noChangeArrowheads="1"/>
          </p:cNvSpPr>
          <p:nvPr/>
        </p:nvSpPr>
        <p:spPr bwMode="auto">
          <a:xfrm>
            <a:off x="6084888" y="5084763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59" name="Picture 9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11144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28"/>
          <p:cNvSpPr txBox="1">
            <a:spLocks noChangeArrowheads="1"/>
          </p:cNvSpPr>
          <p:nvPr/>
        </p:nvSpPr>
        <p:spPr bwMode="auto">
          <a:xfrm>
            <a:off x="5724525" y="50847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94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19464" name="Picture 31" descr="Logo of Staff and Educational Development Associ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286375"/>
            <a:ext cx="1500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Box 10"/>
          <p:cNvSpPr txBox="1">
            <a:spLocks noChangeArrowheads="1"/>
          </p:cNvSpPr>
          <p:nvPr/>
        </p:nvSpPr>
        <p:spPr bwMode="auto">
          <a:xfrm>
            <a:off x="179512" y="1628801"/>
            <a:ext cx="928903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endParaRPr lang="en-GB" sz="2400" dirty="0" smtClean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sz="2400" dirty="0">
              <a:solidFill>
                <a:srgbClr val="008080"/>
              </a:solidFill>
            </a:endParaRPr>
          </a:p>
          <a:p>
            <a:pPr lvl="1"/>
            <a:endParaRPr lang="en-GB" dirty="0"/>
          </a:p>
        </p:txBody>
      </p:sp>
      <p:pic>
        <p:nvPicPr>
          <p:cNvPr id="12" name="Picture 2" descr="http://www.seda.ac.uk/resources/files/SEDGR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873480"/>
            <a:ext cx="1728192" cy="1741154"/>
          </a:xfrm>
          <a:prstGeom prst="rect">
            <a:avLst/>
          </a:prstGeom>
          <a:noFill/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en-GB" sz="3600" dirty="0" smtClean="0">
                <a:solidFill>
                  <a:srgbClr val="008080"/>
                </a:solidFill>
              </a:rPr>
              <a:t>Professional Development at all Levels</a:t>
            </a:r>
            <a:r>
              <a:rPr lang="en-GB" dirty="0" smtClean="0">
                <a:solidFill>
                  <a:srgbClr val="008080"/>
                </a:solidFill>
              </a:rPr>
              <a:t/>
            </a:r>
            <a:br>
              <a:rPr lang="en-GB" dirty="0" smtClean="0">
                <a:solidFill>
                  <a:srgbClr val="008080"/>
                </a:solidFill>
              </a:rPr>
            </a:br>
            <a:endParaRPr lang="en-GB" dirty="0"/>
          </a:p>
        </p:txBody>
      </p:sp>
      <p:graphicFrame>
        <p:nvGraphicFramePr>
          <p:cNvPr id="16" name="Diagram 15"/>
          <p:cNvGraphicFramePr/>
          <p:nvPr/>
        </p:nvGraphicFramePr>
        <p:xfrm>
          <a:off x="683568" y="1196752"/>
          <a:ext cx="806489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AD6A1-2E99-4CB5-97F5-39D9EF81EA4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5808</TotalTime>
  <Words>733</Words>
  <Application>Microsoft Office PowerPoint</Application>
  <PresentationFormat>On-screen Show (4:3)</PresentationFormat>
  <Paragraphs>234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2012 Positioning  What have we learned from Postgraduate Certificates?</vt:lpstr>
      <vt:lpstr>PowerPoint Presentation</vt:lpstr>
      <vt:lpstr>PowerPoint Presentation</vt:lpstr>
      <vt:lpstr>PowerPoint Presentation</vt:lpstr>
      <vt:lpstr>Professional Development at all Levels </vt:lpstr>
      <vt:lpstr>PowerPoint Presentation</vt:lpstr>
      <vt:lpstr>PowerPoint Presentation</vt:lpstr>
      <vt:lpstr>PowerPoint Presentation</vt:lpstr>
      <vt:lpstr>Critical Success Factors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Credit–bearing CPD within the SEDA Professional Development Framework</dc:title>
  <dc:creator>Windows User</dc:creator>
  <cp:lastModifiedBy>Ann Aitken</cp:lastModifiedBy>
  <cp:revision>96</cp:revision>
  <dcterms:created xsi:type="dcterms:W3CDTF">2008-11-30T11:12:48Z</dcterms:created>
  <dcterms:modified xsi:type="dcterms:W3CDTF">2012-06-19T13:05:04Z</dcterms:modified>
</cp:coreProperties>
</file>