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9.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0.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0" r:id="rId2"/>
    <p:sldId id="306" r:id="rId3"/>
    <p:sldId id="294" r:id="rId4"/>
    <p:sldId id="290" r:id="rId5"/>
    <p:sldId id="307" r:id="rId6"/>
    <p:sldId id="292" r:id="rId7"/>
    <p:sldId id="262" r:id="rId8"/>
    <p:sldId id="309" r:id="rId9"/>
    <p:sldId id="305" r:id="rId10"/>
    <p:sldId id="310" r:id="rId11"/>
    <p:sldId id="308" r:id="rId12"/>
    <p:sldId id="289" r:id="rId13"/>
    <p:sldId id="273" r:id="rId14"/>
    <p:sldId id="276" r:id="rId15"/>
    <p:sldId id="311" r:id="rId16"/>
    <p:sldId id="285" r:id="rId17"/>
    <p:sldId id="301" r:id="rId18"/>
    <p:sldId id="300" r:id="rId19"/>
    <p:sldId id="302" r:id="rId20"/>
    <p:sldId id="298" r:id="rId21"/>
    <p:sldId id="303" r:id="rId22"/>
    <p:sldId id="304" r:id="rId23"/>
    <p:sldId id="278" r:id="rId24"/>
  </p:sldIdLst>
  <p:sldSz cx="9144000" cy="6858000" type="screen4x3"/>
  <p:notesSz cx="6797675" cy="99266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423"/>
    <a:srgbClr val="E6E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51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87669-F58F-480E-A521-0F4C05B6ED18}"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GB"/>
        </a:p>
      </dgm:t>
    </dgm:pt>
    <dgm:pt modelId="{50A0C4EA-2945-425B-ABC0-333C355923CF}">
      <dgm:prSet custT="1"/>
      <dgm:spPr/>
      <dgm:t>
        <a:bodyPr/>
        <a:lstStyle/>
        <a:p>
          <a:pPr algn="l" rtl="0"/>
          <a:r>
            <a:rPr lang="en-GB" sz="2800" dirty="0" smtClean="0"/>
            <a:t>Full HEA accreditation against all four UKPSF descriptors  achieved</a:t>
          </a:r>
          <a:br>
            <a:rPr lang="en-GB" sz="2800" dirty="0" smtClean="0"/>
          </a:br>
          <a:r>
            <a:rPr lang="en-GB" sz="2800" dirty="0" smtClean="0"/>
            <a:t>January 2012</a:t>
          </a:r>
          <a:endParaRPr lang="en-GB" sz="2800" dirty="0"/>
        </a:p>
      </dgm:t>
    </dgm:pt>
    <dgm:pt modelId="{3558CBC7-AD9D-4D4B-91AE-56B7278DF86D}" type="parTrans" cxnId="{1E805DEE-BF8B-41B0-803B-9618BCDCCE5A}">
      <dgm:prSet/>
      <dgm:spPr/>
      <dgm:t>
        <a:bodyPr/>
        <a:lstStyle/>
        <a:p>
          <a:pPr algn="l"/>
          <a:endParaRPr lang="en-GB"/>
        </a:p>
      </dgm:t>
    </dgm:pt>
    <dgm:pt modelId="{48972B63-D0E1-4B2B-951F-846923FF3C3C}" type="sibTrans" cxnId="{1E805DEE-BF8B-41B0-803B-9618BCDCCE5A}">
      <dgm:prSet/>
      <dgm:spPr/>
      <dgm:t>
        <a:bodyPr/>
        <a:lstStyle/>
        <a:p>
          <a:pPr algn="l"/>
          <a:endParaRPr lang="en-GB"/>
        </a:p>
      </dgm:t>
    </dgm:pt>
    <dgm:pt modelId="{C9151D79-2DAF-405F-BD08-DA89B0588096}" type="pres">
      <dgm:prSet presAssocID="{46487669-F58F-480E-A521-0F4C05B6ED18}" presName="rootNode" presStyleCnt="0">
        <dgm:presLayoutVars>
          <dgm:chMax/>
          <dgm:chPref/>
          <dgm:dir/>
          <dgm:animLvl val="lvl"/>
        </dgm:presLayoutVars>
      </dgm:prSet>
      <dgm:spPr/>
      <dgm:t>
        <a:bodyPr/>
        <a:lstStyle/>
        <a:p>
          <a:endParaRPr lang="en-GB"/>
        </a:p>
      </dgm:t>
    </dgm:pt>
    <dgm:pt modelId="{17744456-9107-47D7-93B9-F7A50B600BC4}" type="pres">
      <dgm:prSet presAssocID="{50A0C4EA-2945-425B-ABC0-333C355923CF}" presName="composite" presStyleCnt="0"/>
      <dgm:spPr/>
    </dgm:pt>
    <dgm:pt modelId="{C70F0C7A-BD56-49F7-AF97-D52B62DD0D21}" type="pres">
      <dgm:prSet presAssocID="{50A0C4EA-2945-425B-ABC0-333C355923CF}" presName="ParentText" presStyleLbl="node1" presStyleIdx="0" presStyleCnt="1" custScaleX="140891" custScaleY="519330">
        <dgm:presLayoutVars>
          <dgm:chMax val="1"/>
          <dgm:chPref val="1"/>
          <dgm:bulletEnabled val="1"/>
        </dgm:presLayoutVars>
      </dgm:prSet>
      <dgm:spPr/>
      <dgm:t>
        <a:bodyPr/>
        <a:lstStyle/>
        <a:p>
          <a:endParaRPr lang="en-GB"/>
        </a:p>
      </dgm:t>
    </dgm:pt>
    <dgm:pt modelId="{AD5E965F-CD7B-469C-9DA3-74BE88FD50A2}" type="pres">
      <dgm:prSet presAssocID="{50A0C4EA-2945-425B-ABC0-333C355923CF}" presName="Image" presStyleLbl="bgImgPlace1" presStyleIdx="0" presStyleCnt="1" custScaleX="159861" custScaleY="152992"/>
      <dgm:spPr>
        <a:blipFill rotWithShape="1">
          <a:blip xmlns:r="http://schemas.openxmlformats.org/officeDocument/2006/relationships" r:embed="rId1"/>
          <a:stretch>
            <a:fillRect/>
          </a:stretch>
        </a:blipFill>
      </dgm:spPr>
    </dgm:pt>
    <dgm:pt modelId="{FF5146EB-C83B-4219-846B-EEDD5AD19258}" type="pres">
      <dgm:prSet presAssocID="{50A0C4EA-2945-425B-ABC0-333C355923CF}" presName="ChildText" presStyleLbl="fgAcc1" presStyleIdx="0" presStyleCnt="0">
        <dgm:presLayoutVars>
          <dgm:chMax val="0"/>
          <dgm:chPref val="0"/>
          <dgm:bulletEnabled val="1"/>
        </dgm:presLayoutVars>
      </dgm:prSet>
      <dgm:spPr/>
    </dgm:pt>
  </dgm:ptLst>
  <dgm:cxnLst>
    <dgm:cxn modelId="{1E805DEE-BF8B-41B0-803B-9618BCDCCE5A}" srcId="{46487669-F58F-480E-A521-0F4C05B6ED18}" destId="{50A0C4EA-2945-425B-ABC0-333C355923CF}" srcOrd="0" destOrd="0" parTransId="{3558CBC7-AD9D-4D4B-91AE-56B7278DF86D}" sibTransId="{48972B63-D0E1-4B2B-951F-846923FF3C3C}"/>
    <dgm:cxn modelId="{8FD466AD-FAE3-42AE-A188-0A82B2BDB2CA}" type="presOf" srcId="{50A0C4EA-2945-425B-ABC0-333C355923CF}" destId="{C70F0C7A-BD56-49F7-AF97-D52B62DD0D21}" srcOrd="0" destOrd="0" presId="urn:microsoft.com/office/officeart/2008/layout/TitledPictureBlocks"/>
    <dgm:cxn modelId="{BD83A584-3B31-42FC-8A38-2631EE9287A5}" type="presOf" srcId="{46487669-F58F-480E-A521-0F4C05B6ED18}" destId="{C9151D79-2DAF-405F-BD08-DA89B0588096}" srcOrd="0" destOrd="0" presId="urn:microsoft.com/office/officeart/2008/layout/TitledPictureBlocks"/>
    <dgm:cxn modelId="{F7423723-F869-432F-8EF6-0AB7E4DD5125}" type="presParOf" srcId="{C9151D79-2DAF-405F-BD08-DA89B0588096}" destId="{17744456-9107-47D7-93B9-F7A50B600BC4}" srcOrd="0" destOrd="0" presId="urn:microsoft.com/office/officeart/2008/layout/TitledPictureBlocks"/>
    <dgm:cxn modelId="{E7B21B8D-7F69-400F-A928-53D47BBE019C}" type="presParOf" srcId="{17744456-9107-47D7-93B9-F7A50B600BC4}" destId="{C70F0C7A-BD56-49F7-AF97-D52B62DD0D21}" srcOrd="0" destOrd="0" presId="urn:microsoft.com/office/officeart/2008/layout/TitledPictureBlocks"/>
    <dgm:cxn modelId="{B2009521-40E4-49ED-8DD5-060E21088258}" type="presParOf" srcId="{17744456-9107-47D7-93B9-F7A50B600BC4}" destId="{AD5E965F-CD7B-469C-9DA3-74BE88FD50A2}" srcOrd="1" destOrd="0" presId="urn:microsoft.com/office/officeart/2008/layout/TitledPictureBlocks"/>
    <dgm:cxn modelId="{6B58293F-B89F-42A6-9D17-1F78CBE0584A}" type="presParOf" srcId="{17744456-9107-47D7-93B9-F7A50B600BC4}" destId="{FF5146EB-C83B-4219-846B-EEDD5AD19258}"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6545D-1741-4DAC-BE40-EEBFB0CE1F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830553D-6511-4B83-902B-F327C3F4D33C}">
      <dgm:prSet custT="1"/>
      <dgm:spPr>
        <a:solidFill>
          <a:srgbClr val="E6EE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400" b="1" dirty="0" smtClean="0">
              <a:solidFill>
                <a:schemeClr val="accent4">
                  <a:lumMod val="50000"/>
                </a:schemeClr>
              </a:solidFill>
            </a:rPr>
            <a:t>Recognition of diversity of applicants: a flexible, inclusive scheme</a:t>
          </a:r>
        </a:p>
      </dgm:t>
    </dgm:pt>
    <dgm:pt modelId="{CAE22644-DC85-4675-AC68-B9E1AB0A4CE8}" type="parTrans" cxnId="{BE320DFE-0C36-4133-8BD8-0F261D6AEC3A}">
      <dgm:prSet/>
      <dgm:spPr/>
      <dgm:t>
        <a:bodyPr/>
        <a:lstStyle/>
        <a:p>
          <a:endParaRPr lang="en-GB"/>
        </a:p>
      </dgm:t>
    </dgm:pt>
    <dgm:pt modelId="{EF75A941-3C01-4FA2-A65C-1223C4A09344}" type="sibTrans" cxnId="{BE320DFE-0C36-4133-8BD8-0F261D6AEC3A}">
      <dgm:prSet/>
      <dgm:spPr/>
      <dgm:t>
        <a:bodyPr/>
        <a:lstStyle/>
        <a:p>
          <a:endParaRPr lang="en-GB"/>
        </a:p>
      </dgm:t>
    </dgm:pt>
    <dgm:pt modelId="{61F47297-FEDB-4105-A5B0-4644F7C63249}">
      <dgm:prSet custT="1"/>
      <dgm:spPr>
        <a:solidFill>
          <a:srgbClr val="E6EE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400" b="1" dirty="0" smtClean="0">
              <a:solidFill>
                <a:schemeClr val="accent4">
                  <a:lumMod val="50000"/>
                </a:schemeClr>
              </a:solidFill>
            </a:rPr>
            <a:t>Resourced appropriately with specialist staff</a:t>
          </a:r>
        </a:p>
      </dgm:t>
    </dgm:pt>
    <dgm:pt modelId="{6D7ABC44-DC8D-4809-AB47-0F627E02BAB5}" type="parTrans" cxnId="{C7CC7DF5-4F94-4CEA-9612-7CA043C57EA9}">
      <dgm:prSet/>
      <dgm:spPr/>
      <dgm:t>
        <a:bodyPr/>
        <a:lstStyle/>
        <a:p>
          <a:endParaRPr lang="en-GB"/>
        </a:p>
      </dgm:t>
    </dgm:pt>
    <dgm:pt modelId="{D53FDF00-464F-4BF8-AFF2-F3DDF5F17E41}" type="sibTrans" cxnId="{C7CC7DF5-4F94-4CEA-9612-7CA043C57EA9}">
      <dgm:prSet/>
      <dgm:spPr/>
      <dgm:t>
        <a:bodyPr/>
        <a:lstStyle/>
        <a:p>
          <a:endParaRPr lang="en-GB"/>
        </a:p>
      </dgm:t>
    </dgm:pt>
    <dgm:pt modelId="{6F583FAA-6366-48A5-9124-31C4F44D15F3}">
      <dgm:prSet custT="1"/>
      <dgm:spPr>
        <a:solidFill>
          <a:srgbClr val="E6EED5"/>
        </a:solidFill>
      </dgm:spPr>
      <dgm:t>
        <a:bodyPr/>
        <a:lstStyle/>
        <a:p>
          <a:pPr rtl="0"/>
          <a:r>
            <a:rPr lang="en-GB" sz="2400" b="1" dirty="0" smtClean="0">
              <a:solidFill>
                <a:schemeClr val="accent4">
                  <a:lumMod val="50000"/>
                </a:schemeClr>
              </a:solidFill>
            </a:rPr>
            <a:t>Led</a:t>
          </a:r>
          <a:r>
            <a:rPr lang="en-GB" sz="2400" b="1" baseline="0" dirty="0" smtClean="0">
              <a:solidFill>
                <a:schemeClr val="accent4">
                  <a:lumMod val="50000"/>
                </a:schemeClr>
              </a:solidFill>
            </a:rPr>
            <a:t> by both the academic and professional community</a:t>
          </a:r>
          <a:endParaRPr lang="en-GB" sz="2400" b="1" dirty="0">
            <a:solidFill>
              <a:schemeClr val="accent4">
                <a:lumMod val="50000"/>
              </a:schemeClr>
            </a:solidFill>
          </a:endParaRPr>
        </a:p>
      </dgm:t>
    </dgm:pt>
    <dgm:pt modelId="{17076699-A2E7-4AAE-AE55-B536FE373ED2}" type="parTrans" cxnId="{D4C65C63-6FAA-48C0-A908-0DA014F2E3C0}">
      <dgm:prSet/>
      <dgm:spPr/>
      <dgm:t>
        <a:bodyPr/>
        <a:lstStyle/>
        <a:p>
          <a:endParaRPr lang="en-GB"/>
        </a:p>
      </dgm:t>
    </dgm:pt>
    <dgm:pt modelId="{A6E376BC-15A0-4725-B163-275A564E741A}" type="sibTrans" cxnId="{D4C65C63-6FAA-48C0-A908-0DA014F2E3C0}">
      <dgm:prSet/>
      <dgm:spPr/>
      <dgm:t>
        <a:bodyPr/>
        <a:lstStyle/>
        <a:p>
          <a:endParaRPr lang="en-GB"/>
        </a:p>
      </dgm:t>
    </dgm:pt>
    <dgm:pt modelId="{1697C7BC-A8A1-4CB6-B3C2-DBCD982AAE9B}">
      <dgm:prSet custT="1"/>
      <dgm:spPr>
        <a:solidFill>
          <a:srgbClr val="E6EED5"/>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sz="2400" b="1" baseline="0" dirty="0" smtClean="0">
              <a:solidFill>
                <a:srgbClr val="622423"/>
              </a:solidFill>
            </a:rPr>
            <a:t> </a:t>
          </a:r>
          <a:r>
            <a:rPr lang="en-GB" sz="2400" b="1" dirty="0" smtClean="0">
              <a:solidFill>
                <a:schemeClr val="accent4">
                  <a:lumMod val="50000"/>
                </a:schemeClr>
              </a:solidFill>
            </a:rPr>
            <a:t>A genuinely developmental framework based on peer dialogue</a:t>
          </a:r>
        </a:p>
      </dgm:t>
    </dgm:pt>
    <dgm:pt modelId="{72444E99-6B8A-475D-B653-2B9AA4C24782}" type="parTrans" cxnId="{7F1E7753-B830-4915-81FF-46C39DA578E1}">
      <dgm:prSet/>
      <dgm:spPr/>
      <dgm:t>
        <a:bodyPr/>
        <a:lstStyle/>
        <a:p>
          <a:endParaRPr lang="en-GB"/>
        </a:p>
      </dgm:t>
    </dgm:pt>
    <dgm:pt modelId="{A9D18260-C44A-4548-A992-92547A51D3FB}" type="sibTrans" cxnId="{7F1E7753-B830-4915-81FF-46C39DA578E1}">
      <dgm:prSet/>
      <dgm:spPr/>
      <dgm:t>
        <a:bodyPr/>
        <a:lstStyle/>
        <a:p>
          <a:endParaRPr lang="en-GB"/>
        </a:p>
      </dgm:t>
    </dgm:pt>
    <dgm:pt modelId="{DC6FF9B9-D722-4D6D-9F42-4263C5688D5D}">
      <dgm:prSet custT="1"/>
      <dgm:spPr>
        <a:solidFill>
          <a:srgbClr val="E6EED5"/>
        </a:solidFill>
      </dgm:spPr>
      <dgm:t>
        <a:bodyPr/>
        <a:lstStyle/>
        <a:p>
          <a:pPr rtl="0"/>
          <a:r>
            <a:rPr lang="en-GB" sz="2400" b="1" dirty="0" smtClean="0">
              <a:solidFill>
                <a:schemeClr val="accent4">
                  <a:lumMod val="50000"/>
                </a:schemeClr>
              </a:solidFill>
            </a:rPr>
            <a:t>Aspiring to lead in the sector</a:t>
          </a:r>
          <a:endParaRPr lang="en-GB" sz="2400" b="1" dirty="0">
            <a:solidFill>
              <a:schemeClr val="accent4">
                <a:lumMod val="50000"/>
              </a:schemeClr>
            </a:solidFill>
          </a:endParaRPr>
        </a:p>
      </dgm:t>
    </dgm:pt>
    <dgm:pt modelId="{E41530D6-D8F1-41CD-A2AF-71A57AB81D33}" type="parTrans" cxnId="{0C8461F3-EE11-41D3-AE5D-7D1AC3B9039B}">
      <dgm:prSet/>
      <dgm:spPr/>
      <dgm:t>
        <a:bodyPr/>
        <a:lstStyle/>
        <a:p>
          <a:endParaRPr lang="en-GB"/>
        </a:p>
      </dgm:t>
    </dgm:pt>
    <dgm:pt modelId="{BF7ECEAB-10B9-41E9-B879-2EE4539273AB}" type="sibTrans" cxnId="{0C8461F3-EE11-41D3-AE5D-7D1AC3B9039B}">
      <dgm:prSet/>
      <dgm:spPr/>
      <dgm:t>
        <a:bodyPr/>
        <a:lstStyle/>
        <a:p>
          <a:endParaRPr lang="en-GB"/>
        </a:p>
      </dgm:t>
    </dgm:pt>
    <dgm:pt modelId="{C63EB58F-E3E4-4D53-BF52-DED42DF300C1}" type="pres">
      <dgm:prSet presAssocID="{E266545D-1741-4DAC-BE40-EEBFB0CE1F9B}" presName="linear" presStyleCnt="0">
        <dgm:presLayoutVars>
          <dgm:dir/>
          <dgm:animLvl val="lvl"/>
          <dgm:resizeHandles val="exact"/>
        </dgm:presLayoutVars>
      </dgm:prSet>
      <dgm:spPr/>
      <dgm:t>
        <a:bodyPr/>
        <a:lstStyle/>
        <a:p>
          <a:endParaRPr lang="en-US"/>
        </a:p>
      </dgm:t>
    </dgm:pt>
    <dgm:pt modelId="{3CFBFA53-0E8C-4AC6-8C28-896607410569}" type="pres">
      <dgm:prSet presAssocID="{1697C7BC-A8A1-4CB6-B3C2-DBCD982AAE9B}" presName="parentLin" presStyleCnt="0"/>
      <dgm:spPr/>
    </dgm:pt>
    <dgm:pt modelId="{646EE06F-CD7E-4EFA-976C-DCBF0EDE6056}" type="pres">
      <dgm:prSet presAssocID="{1697C7BC-A8A1-4CB6-B3C2-DBCD982AAE9B}" presName="parentLeftMargin" presStyleLbl="node1" presStyleIdx="0" presStyleCnt="5"/>
      <dgm:spPr/>
      <dgm:t>
        <a:bodyPr/>
        <a:lstStyle/>
        <a:p>
          <a:endParaRPr lang="en-US"/>
        </a:p>
      </dgm:t>
    </dgm:pt>
    <dgm:pt modelId="{F278207A-71C1-4F6E-A684-29649705B281}" type="pres">
      <dgm:prSet presAssocID="{1697C7BC-A8A1-4CB6-B3C2-DBCD982AAE9B}" presName="parentText" presStyleLbl="node1" presStyleIdx="0" presStyleCnt="5">
        <dgm:presLayoutVars>
          <dgm:chMax val="0"/>
          <dgm:bulletEnabled val="1"/>
        </dgm:presLayoutVars>
      </dgm:prSet>
      <dgm:spPr/>
      <dgm:t>
        <a:bodyPr/>
        <a:lstStyle/>
        <a:p>
          <a:endParaRPr lang="en-US"/>
        </a:p>
      </dgm:t>
    </dgm:pt>
    <dgm:pt modelId="{9A603EF0-8D1C-4217-8407-E1927E8AC251}" type="pres">
      <dgm:prSet presAssocID="{1697C7BC-A8A1-4CB6-B3C2-DBCD982AAE9B}" presName="negativeSpace" presStyleCnt="0"/>
      <dgm:spPr/>
    </dgm:pt>
    <dgm:pt modelId="{C1E1994B-3CAA-4E3E-B748-6159CEF1CE3F}" type="pres">
      <dgm:prSet presAssocID="{1697C7BC-A8A1-4CB6-B3C2-DBCD982AAE9B}" presName="childText" presStyleLbl="conFgAcc1" presStyleIdx="0" presStyleCnt="5">
        <dgm:presLayoutVars>
          <dgm:bulletEnabled val="1"/>
        </dgm:presLayoutVars>
      </dgm:prSet>
      <dgm:spPr/>
    </dgm:pt>
    <dgm:pt modelId="{88F3DE51-2D2C-44A5-989A-66E0BB1EDE42}" type="pres">
      <dgm:prSet presAssocID="{A9D18260-C44A-4548-A992-92547A51D3FB}" presName="spaceBetweenRectangles" presStyleCnt="0"/>
      <dgm:spPr/>
    </dgm:pt>
    <dgm:pt modelId="{AEA11948-F9E5-4B47-82B5-111EC511081B}" type="pres">
      <dgm:prSet presAssocID="{5830553D-6511-4B83-902B-F327C3F4D33C}" presName="parentLin" presStyleCnt="0"/>
      <dgm:spPr/>
    </dgm:pt>
    <dgm:pt modelId="{7150833D-7593-4C55-9BF8-ECEBA7BA13B5}" type="pres">
      <dgm:prSet presAssocID="{5830553D-6511-4B83-902B-F327C3F4D33C}" presName="parentLeftMargin" presStyleLbl="node1" presStyleIdx="0" presStyleCnt="5"/>
      <dgm:spPr/>
      <dgm:t>
        <a:bodyPr/>
        <a:lstStyle/>
        <a:p>
          <a:endParaRPr lang="en-US"/>
        </a:p>
      </dgm:t>
    </dgm:pt>
    <dgm:pt modelId="{EDEC2551-C6BB-4166-A791-13C684DBA9F8}" type="pres">
      <dgm:prSet presAssocID="{5830553D-6511-4B83-902B-F327C3F4D33C}" presName="parentText" presStyleLbl="node1" presStyleIdx="1" presStyleCnt="5">
        <dgm:presLayoutVars>
          <dgm:chMax val="0"/>
          <dgm:bulletEnabled val="1"/>
        </dgm:presLayoutVars>
      </dgm:prSet>
      <dgm:spPr/>
      <dgm:t>
        <a:bodyPr/>
        <a:lstStyle/>
        <a:p>
          <a:endParaRPr lang="en-GB"/>
        </a:p>
      </dgm:t>
    </dgm:pt>
    <dgm:pt modelId="{CB3EF6C9-A894-4C23-A7F6-EEA6B686BADB}" type="pres">
      <dgm:prSet presAssocID="{5830553D-6511-4B83-902B-F327C3F4D33C}" presName="negativeSpace" presStyleCnt="0"/>
      <dgm:spPr/>
    </dgm:pt>
    <dgm:pt modelId="{AF9CF71C-B57D-4833-8051-FB6A41A287CA}" type="pres">
      <dgm:prSet presAssocID="{5830553D-6511-4B83-902B-F327C3F4D33C}" presName="childText" presStyleLbl="conFgAcc1" presStyleIdx="1" presStyleCnt="5">
        <dgm:presLayoutVars>
          <dgm:bulletEnabled val="1"/>
        </dgm:presLayoutVars>
      </dgm:prSet>
      <dgm:spPr/>
    </dgm:pt>
    <dgm:pt modelId="{B7C5398D-B5B9-47BD-9DFF-140319BF8085}" type="pres">
      <dgm:prSet presAssocID="{EF75A941-3C01-4FA2-A65C-1223C4A09344}" presName="spaceBetweenRectangles" presStyleCnt="0"/>
      <dgm:spPr/>
    </dgm:pt>
    <dgm:pt modelId="{720962A4-6A2A-4460-857E-E7A516B7953C}" type="pres">
      <dgm:prSet presAssocID="{61F47297-FEDB-4105-A5B0-4644F7C63249}" presName="parentLin" presStyleCnt="0"/>
      <dgm:spPr/>
    </dgm:pt>
    <dgm:pt modelId="{48AD1FE0-1DA0-4B05-9F47-180C2D189983}" type="pres">
      <dgm:prSet presAssocID="{61F47297-FEDB-4105-A5B0-4644F7C63249}" presName="parentLeftMargin" presStyleLbl="node1" presStyleIdx="1" presStyleCnt="5"/>
      <dgm:spPr/>
      <dgm:t>
        <a:bodyPr/>
        <a:lstStyle/>
        <a:p>
          <a:endParaRPr lang="en-US"/>
        </a:p>
      </dgm:t>
    </dgm:pt>
    <dgm:pt modelId="{1D622ADB-C06E-4CC6-B998-0E0866345902}" type="pres">
      <dgm:prSet presAssocID="{61F47297-FEDB-4105-A5B0-4644F7C63249}" presName="parentText" presStyleLbl="node1" presStyleIdx="2" presStyleCnt="5">
        <dgm:presLayoutVars>
          <dgm:chMax val="0"/>
          <dgm:bulletEnabled val="1"/>
        </dgm:presLayoutVars>
      </dgm:prSet>
      <dgm:spPr/>
      <dgm:t>
        <a:bodyPr/>
        <a:lstStyle/>
        <a:p>
          <a:endParaRPr lang="en-GB"/>
        </a:p>
      </dgm:t>
    </dgm:pt>
    <dgm:pt modelId="{EB175DEC-23F0-45E7-B9E3-4C097C5528AB}" type="pres">
      <dgm:prSet presAssocID="{61F47297-FEDB-4105-A5B0-4644F7C63249}" presName="negativeSpace" presStyleCnt="0"/>
      <dgm:spPr/>
    </dgm:pt>
    <dgm:pt modelId="{BB303ED4-8A07-4074-8FAF-9DD3C1462C66}" type="pres">
      <dgm:prSet presAssocID="{61F47297-FEDB-4105-A5B0-4644F7C63249}" presName="childText" presStyleLbl="conFgAcc1" presStyleIdx="2" presStyleCnt="5">
        <dgm:presLayoutVars>
          <dgm:bulletEnabled val="1"/>
        </dgm:presLayoutVars>
      </dgm:prSet>
      <dgm:spPr/>
    </dgm:pt>
    <dgm:pt modelId="{3A6CA413-C4D5-4FA3-B20F-2A2F588A8418}" type="pres">
      <dgm:prSet presAssocID="{D53FDF00-464F-4BF8-AFF2-F3DDF5F17E41}" presName="spaceBetweenRectangles" presStyleCnt="0"/>
      <dgm:spPr/>
    </dgm:pt>
    <dgm:pt modelId="{BB30155D-2583-4B60-9481-681AEA60CB2D}" type="pres">
      <dgm:prSet presAssocID="{6F583FAA-6366-48A5-9124-31C4F44D15F3}" presName="parentLin" presStyleCnt="0"/>
      <dgm:spPr/>
    </dgm:pt>
    <dgm:pt modelId="{8F9B6A1B-8D1D-4E20-A008-BE13D4C90CB2}" type="pres">
      <dgm:prSet presAssocID="{6F583FAA-6366-48A5-9124-31C4F44D15F3}" presName="parentLeftMargin" presStyleLbl="node1" presStyleIdx="2" presStyleCnt="5"/>
      <dgm:spPr/>
      <dgm:t>
        <a:bodyPr/>
        <a:lstStyle/>
        <a:p>
          <a:endParaRPr lang="en-US"/>
        </a:p>
      </dgm:t>
    </dgm:pt>
    <dgm:pt modelId="{E9B62944-4E4E-4BED-9340-5AC5B1491432}" type="pres">
      <dgm:prSet presAssocID="{6F583FAA-6366-48A5-9124-31C4F44D15F3}" presName="parentText" presStyleLbl="node1" presStyleIdx="3" presStyleCnt="5">
        <dgm:presLayoutVars>
          <dgm:chMax val="0"/>
          <dgm:bulletEnabled val="1"/>
        </dgm:presLayoutVars>
      </dgm:prSet>
      <dgm:spPr/>
      <dgm:t>
        <a:bodyPr/>
        <a:lstStyle/>
        <a:p>
          <a:endParaRPr lang="en-US"/>
        </a:p>
      </dgm:t>
    </dgm:pt>
    <dgm:pt modelId="{94D85C8F-BFEC-4E3B-8E93-45479D4C4A76}" type="pres">
      <dgm:prSet presAssocID="{6F583FAA-6366-48A5-9124-31C4F44D15F3}" presName="negativeSpace" presStyleCnt="0"/>
      <dgm:spPr/>
    </dgm:pt>
    <dgm:pt modelId="{F05319FE-935A-406C-B399-9BE043A99A2C}" type="pres">
      <dgm:prSet presAssocID="{6F583FAA-6366-48A5-9124-31C4F44D15F3}" presName="childText" presStyleLbl="conFgAcc1" presStyleIdx="3" presStyleCnt="5" custLinFactNeighborY="-2799">
        <dgm:presLayoutVars>
          <dgm:bulletEnabled val="1"/>
        </dgm:presLayoutVars>
      </dgm:prSet>
      <dgm:spPr/>
    </dgm:pt>
    <dgm:pt modelId="{47727B40-D8FF-4020-9480-562BD5A19225}" type="pres">
      <dgm:prSet presAssocID="{A6E376BC-15A0-4725-B163-275A564E741A}" presName="spaceBetweenRectangles" presStyleCnt="0"/>
      <dgm:spPr/>
    </dgm:pt>
    <dgm:pt modelId="{0C3E67E0-93A9-4A2B-955F-D82A4EE240E1}" type="pres">
      <dgm:prSet presAssocID="{DC6FF9B9-D722-4D6D-9F42-4263C5688D5D}" presName="parentLin" presStyleCnt="0"/>
      <dgm:spPr/>
    </dgm:pt>
    <dgm:pt modelId="{B772A871-5C99-4946-9DF2-29436E997C15}" type="pres">
      <dgm:prSet presAssocID="{DC6FF9B9-D722-4D6D-9F42-4263C5688D5D}" presName="parentLeftMargin" presStyleLbl="node1" presStyleIdx="3" presStyleCnt="5"/>
      <dgm:spPr/>
      <dgm:t>
        <a:bodyPr/>
        <a:lstStyle/>
        <a:p>
          <a:endParaRPr lang="en-US"/>
        </a:p>
      </dgm:t>
    </dgm:pt>
    <dgm:pt modelId="{21A572D5-A99A-4F1A-BF6E-D78D048E5E73}" type="pres">
      <dgm:prSet presAssocID="{DC6FF9B9-D722-4D6D-9F42-4263C5688D5D}" presName="parentText" presStyleLbl="node1" presStyleIdx="4" presStyleCnt="5">
        <dgm:presLayoutVars>
          <dgm:chMax val="0"/>
          <dgm:bulletEnabled val="1"/>
        </dgm:presLayoutVars>
      </dgm:prSet>
      <dgm:spPr/>
      <dgm:t>
        <a:bodyPr/>
        <a:lstStyle/>
        <a:p>
          <a:endParaRPr lang="en-US"/>
        </a:p>
      </dgm:t>
    </dgm:pt>
    <dgm:pt modelId="{00C662B3-F40D-4ED5-B04B-D48D1718C4E9}" type="pres">
      <dgm:prSet presAssocID="{DC6FF9B9-D722-4D6D-9F42-4263C5688D5D}" presName="negativeSpace" presStyleCnt="0"/>
      <dgm:spPr/>
    </dgm:pt>
    <dgm:pt modelId="{C9F3B1F9-25EB-467F-8E72-36A63ECABAA5}" type="pres">
      <dgm:prSet presAssocID="{DC6FF9B9-D722-4D6D-9F42-4263C5688D5D}" presName="childText" presStyleLbl="conFgAcc1" presStyleIdx="4" presStyleCnt="5">
        <dgm:presLayoutVars>
          <dgm:bulletEnabled val="1"/>
        </dgm:presLayoutVars>
      </dgm:prSet>
      <dgm:spPr/>
    </dgm:pt>
  </dgm:ptLst>
  <dgm:cxnLst>
    <dgm:cxn modelId="{7837259F-5E70-4C04-B8F2-575136F0C97E}" type="presOf" srcId="{6F583FAA-6366-48A5-9124-31C4F44D15F3}" destId="{8F9B6A1B-8D1D-4E20-A008-BE13D4C90CB2}" srcOrd="0" destOrd="0" presId="urn:microsoft.com/office/officeart/2005/8/layout/list1"/>
    <dgm:cxn modelId="{ADD80F28-AA97-4FC1-86DA-96C244A8D061}" type="presOf" srcId="{61F47297-FEDB-4105-A5B0-4644F7C63249}" destId="{1D622ADB-C06E-4CC6-B998-0E0866345902}" srcOrd="1" destOrd="0" presId="urn:microsoft.com/office/officeart/2005/8/layout/list1"/>
    <dgm:cxn modelId="{0213EDE5-57D4-4971-B05C-A92704493F9A}" type="presOf" srcId="{DC6FF9B9-D722-4D6D-9F42-4263C5688D5D}" destId="{21A572D5-A99A-4F1A-BF6E-D78D048E5E73}" srcOrd="1" destOrd="0" presId="urn:microsoft.com/office/officeart/2005/8/layout/list1"/>
    <dgm:cxn modelId="{258D3DDC-9122-4AD5-8DAF-F849F2DCF8EE}" type="presOf" srcId="{6F583FAA-6366-48A5-9124-31C4F44D15F3}" destId="{E9B62944-4E4E-4BED-9340-5AC5B1491432}" srcOrd="1" destOrd="0" presId="urn:microsoft.com/office/officeart/2005/8/layout/list1"/>
    <dgm:cxn modelId="{1504FF69-E8BB-4D64-A170-DD278E2932E3}" type="presOf" srcId="{5830553D-6511-4B83-902B-F327C3F4D33C}" destId="{7150833D-7593-4C55-9BF8-ECEBA7BA13B5}" srcOrd="0" destOrd="0" presId="urn:microsoft.com/office/officeart/2005/8/layout/list1"/>
    <dgm:cxn modelId="{7F1E7753-B830-4915-81FF-46C39DA578E1}" srcId="{E266545D-1741-4DAC-BE40-EEBFB0CE1F9B}" destId="{1697C7BC-A8A1-4CB6-B3C2-DBCD982AAE9B}" srcOrd="0" destOrd="0" parTransId="{72444E99-6B8A-475D-B653-2B9AA4C24782}" sibTransId="{A9D18260-C44A-4548-A992-92547A51D3FB}"/>
    <dgm:cxn modelId="{C7CC7DF5-4F94-4CEA-9612-7CA043C57EA9}" srcId="{E266545D-1741-4DAC-BE40-EEBFB0CE1F9B}" destId="{61F47297-FEDB-4105-A5B0-4644F7C63249}" srcOrd="2" destOrd="0" parTransId="{6D7ABC44-DC8D-4809-AB47-0F627E02BAB5}" sibTransId="{D53FDF00-464F-4BF8-AFF2-F3DDF5F17E41}"/>
    <dgm:cxn modelId="{EA64DD99-6A4D-4D85-9576-7829B9793D3F}" type="presOf" srcId="{E266545D-1741-4DAC-BE40-EEBFB0CE1F9B}" destId="{C63EB58F-E3E4-4D53-BF52-DED42DF300C1}" srcOrd="0" destOrd="0" presId="urn:microsoft.com/office/officeart/2005/8/layout/list1"/>
    <dgm:cxn modelId="{05DCB0F6-C971-42D6-998B-EC09EDE9017D}" type="presOf" srcId="{61F47297-FEDB-4105-A5B0-4644F7C63249}" destId="{48AD1FE0-1DA0-4B05-9F47-180C2D189983}" srcOrd="0" destOrd="0" presId="urn:microsoft.com/office/officeart/2005/8/layout/list1"/>
    <dgm:cxn modelId="{0C8461F3-EE11-41D3-AE5D-7D1AC3B9039B}" srcId="{E266545D-1741-4DAC-BE40-EEBFB0CE1F9B}" destId="{DC6FF9B9-D722-4D6D-9F42-4263C5688D5D}" srcOrd="4" destOrd="0" parTransId="{E41530D6-D8F1-41CD-A2AF-71A57AB81D33}" sibTransId="{BF7ECEAB-10B9-41E9-B879-2EE4539273AB}"/>
    <dgm:cxn modelId="{282824A9-B632-4C47-A3C3-20FA4E291DC8}" type="presOf" srcId="{DC6FF9B9-D722-4D6D-9F42-4263C5688D5D}" destId="{B772A871-5C99-4946-9DF2-29436E997C15}" srcOrd="0" destOrd="0" presId="urn:microsoft.com/office/officeart/2005/8/layout/list1"/>
    <dgm:cxn modelId="{229D6283-0979-4BE5-93F7-E8D7B6CB2FA1}" type="presOf" srcId="{1697C7BC-A8A1-4CB6-B3C2-DBCD982AAE9B}" destId="{646EE06F-CD7E-4EFA-976C-DCBF0EDE6056}" srcOrd="0" destOrd="0" presId="urn:microsoft.com/office/officeart/2005/8/layout/list1"/>
    <dgm:cxn modelId="{D4C65C63-6FAA-48C0-A908-0DA014F2E3C0}" srcId="{E266545D-1741-4DAC-BE40-EEBFB0CE1F9B}" destId="{6F583FAA-6366-48A5-9124-31C4F44D15F3}" srcOrd="3" destOrd="0" parTransId="{17076699-A2E7-4AAE-AE55-B536FE373ED2}" sibTransId="{A6E376BC-15A0-4725-B163-275A564E741A}"/>
    <dgm:cxn modelId="{5C2713AF-8694-4D94-BAC5-42B85AD5A471}" type="presOf" srcId="{1697C7BC-A8A1-4CB6-B3C2-DBCD982AAE9B}" destId="{F278207A-71C1-4F6E-A684-29649705B281}" srcOrd="1" destOrd="0" presId="urn:microsoft.com/office/officeart/2005/8/layout/list1"/>
    <dgm:cxn modelId="{BE320DFE-0C36-4133-8BD8-0F261D6AEC3A}" srcId="{E266545D-1741-4DAC-BE40-EEBFB0CE1F9B}" destId="{5830553D-6511-4B83-902B-F327C3F4D33C}" srcOrd="1" destOrd="0" parTransId="{CAE22644-DC85-4675-AC68-B9E1AB0A4CE8}" sibTransId="{EF75A941-3C01-4FA2-A65C-1223C4A09344}"/>
    <dgm:cxn modelId="{7BA5D1C6-53DD-4A73-BD00-D64A3100B818}" type="presOf" srcId="{5830553D-6511-4B83-902B-F327C3F4D33C}" destId="{EDEC2551-C6BB-4166-A791-13C684DBA9F8}" srcOrd="1" destOrd="0" presId="urn:microsoft.com/office/officeart/2005/8/layout/list1"/>
    <dgm:cxn modelId="{B8EA6A1B-F15C-481D-8A87-219D33799230}" type="presParOf" srcId="{C63EB58F-E3E4-4D53-BF52-DED42DF300C1}" destId="{3CFBFA53-0E8C-4AC6-8C28-896607410569}" srcOrd="0" destOrd="0" presId="urn:microsoft.com/office/officeart/2005/8/layout/list1"/>
    <dgm:cxn modelId="{3CD6E465-9A0B-4C1F-B44A-E4EF952ECE35}" type="presParOf" srcId="{3CFBFA53-0E8C-4AC6-8C28-896607410569}" destId="{646EE06F-CD7E-4EFA-976C-DCBF0EDE6056}" srcOrd="0" destOrd="0" presId="urn:microsoft.com/office/officeart/2005/8/layout/list1"/>
    <dgm:cxn modelId="{D9FE086B-2C50-4154-9D3C-BCDD5EBA742E}" type="presParOf" srcId="{3CFBFA53-0E8C-4AC6-8C28-896607410569}" destId="{F278207A-71C1-4F6E-A684-29649705B281}" srcOrd="1" destOrd="0" presId="urn:microsoft.com/office/officeart/2005/8/layout/list1"/>
    <dgm:cxn modelId="{2CDD29BE-7F1E-45A4-B19F-46E6D0AE1A7E}" type="presParOf" srcId="{C63EB58F-E3E4-4D53-BF52-DED42DF300C1}" destId="{9A603EF0-8D1C-4217-8407-E1927E8AC251}" srcOrd="1" destOrd="0" presId="urn:microsoft.com/office/officeart/2005/8/layout/list1"/>
    <dgm:cxn modelId="{6CF8CE0B-62C6-4178-8630-CF0526B2CB52}" type="presParOf" srcId="{C63EB58F-E3E4-4D53-BF52-DED42DF300C1}" destId="{C1E1994B-3CAA-4E3E-B748-6159CEF1CE3F}" srcOrd="2" destOrd="0" presId="urn:microsoft.com/office/officeart/2005/8/layout/list1"/>
    <dgm:cxn modelId="{B31C6CA8-11E7-41F8-9F94-E752E591A3C6}" type="presParOf" srcId="{C63EB58F-E3E4-4D53-BF52-DED42DF300C1}" destId="{88F3DE51-2D2C-44A5-989A-66E0BB1EDE42}" srcOrd="3" destOrd="0" presId="urn:microsoft.com/office/officeart/2005/8/layout/list1"/>
    <dgm:cxn modelId="{24A3DD67-AFD6-4435-A1CD-89CD4F645BD4}" type="presParOf" srcId="{C63EB58F-E3E4-4D53-BF52-DED42DF300C1}" destId="{AEA11948-F9E5-4B47-82B5-111EC511081B}" srcOrd="4" destOrd="0" presId="urn:microsoft.com/office/officeart/2005/8/layout/list1"/>
    <dgm:cxn modelId="{13207B4C-F71F-4295-BC5B-AE16E48FC94B}" type="presParOf" srcId="{AEA11948-F9E5-4B47-82B5-111EC511081B}" destId="{7150833D-7593-4C55-9BF8-ECEBA7BA13B5}" srcOrd="0" destOrd="0" presId="urn:microsoft.com/office/officeart/2005/8/layout/list1"/>
    <dgm:cxn modelId="{71917BF9-26DA-4192-BD6A-95E72F5CAFA5}" type="presParOf" srcId="{AEA11948-F9E5-4B47-82B5-111EC511081B}" destId="{EDEC2551-C6BB-4166-A791-13C684DBA9F8}" srcOrd="1" destOrd="0" presId="urn:microsoft.com/office/officeart/2005/8/layout/list1"/>
    <dgm:cxn modelId="{FADB6AD4-BD40-49A0-8751-F5E2A528B529}" type="presParOf" srcId="{C63EB58F-E3E4-4D53-BF52-DED42DF300C1}" destId="{CB3EF6C9-A894-4C23-A7F6-EEA6B686BADB}" srcOrd="5" destOrd="0" presId="urn:microsoft.com/office/officeart/2005/8/layout/list1"/>
    <dgm:cxn modelId="{56F9831B-05D1-49A8-93BB-9299D928FCE5}" type="presParOf" srcId="{C63EB58F-E3E4-4D53-BF52-DED42DF300C1}" destId="{AF9CF71C-B57D-4833-8051-FB6A41A287CA}" srcOrd="6" destOrd="0" presId="urn:microsoft.com/office/officeart/2005/8/layout/list1"/>
    <dgm:cxn modelId="{1A20C7A7-C953-4F55-88A9-FE39A7F106B2}" type="presParOf" srcId="{C63EB58F-E3E4-4D53-BF52-DED42DF300C1}" destId="{B7C5398D-B5B9-47BD-9DFF-140319BF8085}" srcOrd="7" destOrd="0" presId="urn:microsoft.com/office/officeart/2005/8/layout/list1"/>
    <dgm:cxn modelId="{BD92C26F-F90C-4217-8ED7-D86CB8657C49}" type="presParOf" srcId="{C63EB58F-E3E4-4D53-BF52-DED42DF300C1}" destId="{720962A4-6A2A-4460-857E-E7A516B7953C}" srcOrd="8" destOrd="0" presId="urn:microsoft.com/office/officeart/2005/8/layout/list1"/>
    <dgm:cxn modelId="{43A66830-8DBF-4788-A7D3-6F838139F0E8}" type="presParOf" srcId="{720962A4-6A2A-4460-857E-E7A516B7953C}" destId="{48AD1FE0-1DA0-4B05-9F47-180C2D189983}" srcOrd="0" destOrd="0" presId="urn:microsoft.com/office/officeart/2005/8/layout/list1"/>
    <dgm:cxn modelId="{F461593A-44B4-452B-B31B-CAFEFA2A88F4}" type="presParOf" srcId="{720962A4-6A2A-4460-857E-E7A516B7953C}" destId="{1D622ADB-C06E-4CC6-B998-0E0866345902}" srcOrd="1" destOrd="0" presId="urn:microsoft.com/office/officeart/2005/8/layout/list1"/>
    <dgm:cxn modelId="{55D8BBB2-881A-4F47-979F-48C2EADF1AF1}" type="presParOf" srcId="{C63EB58F-E3E4-4D53-BF52-DED42DF300C1}" destId="{EB175DEC-23F0-45E7-B9E3-4C097C5528AB}" srcOrd="9" destOrd="0" presId="urn:microsoft.com/office/officeart/2005/8/layout/list1"/>
    <dgm:cxn modelId="{B7CCC2C9-81DA-4D45-8982-F9EECE7F8E3C}" type="presParOf" srcId="{C63EB58F-E3E4-4D53-BF52-DED42DF300C1}" destId="{BB303ED4-8A07-4074-8FAF-9DD3C1462C66}" srcOrd="10" destOrd="0" presId="urn:microsoft.com/office/officeart/2005/8/layout/list1"/>
    <dgm:cxn modelId="{9CB177E4-552A-4E5D-AC23-545529C6C882}" type="presParOf" srcId="{C63EB58F-E3E4-4D53-BF52-DED42DF300C1}" destId="{3A6CA413-C4D5-4FA3-B20F-2A2F588A8418}" srcOrd="11" destOrd="0" presId="urn:microsoft.com/office/officeart/2005/8/layout/list1"/>
    <dgm:cxn modelId="{89576E7D-AD3F-43BC-9F46-1BEE20DE8F44}" type="presParOf" srcId="{C63EB58F-E3E4-4D53-BF52-DED42DF300C1}" destId="{BB30155D-2583-4B60-9481-681AEA60CB2D}" srcOrd="12" destOrd="0" presId="urn:microsoft.com/office/officeart/2005/8/layout/list1"/>
    <dgm:cxn modelId="{AD5BCC0F-6FF4-4F30-8186-2A97E12B3DA6}" type="presParOf" srcId="{BB30155D-2583-4B60-9481-681AEA60CB2D}" destId="{8F9B6A1B-8D1D-4E20-A008-BE13D4C90CB2}" srcOrd="0" destOrd="0" presId="urn:microsoft.com/office/officeart/2005/8/layout/list1"/>
    <dgm:cxn modelId="{A89489E0-C591-4B8F-980D-12548BFE48EA}" type="presParOf" srcId="{BB30155D-2583-4B60-9481-681AEA60CB2D}" destId="{E9B62944-4E4E-4BED-9340-5AC5B1491432}" srcOrd="1" destOrd="0" presId="urn:microsoft.com/office/officeart/2005/8/layout/list1"/>
    <dgm:cxn modelId="{D303CD99-5569-4016-8531-C429A9583676}" type="presParOf" srcId="{C63EB58F-E3E4-4D53-BF52-DED42DF300C1}" destId="{94D85C8F-BFEC-4E3B-8E93-45479D4C4A76}" srcOrd="13" destOrd="0" presId="urn:microsoft.com/office/officeart/2005/8/layout/list1"/>
    <dgm:cxn modelId="{10FC6F3D-13A6-4E0C-96FA-3762C49B470F}" type="presParOf" srcId="{C63EB58F-E3E4-4D53-BF52-DED42DF300C1}" destId="{F05319FE-935A-406C-B399-9BE043A99A2C}" srcOrd="14" destOrd="0" presId="urn:microsoft.com/office/officeart/2005/8/layout/list1"/>
    <dgm:cxn modelId="{1DDE4AAE-3657-4F97-96E4-C0B6FAA8EDAB}" type="presParOf" srcId="{C63EB58F-E3E4-4D53-BF52-DED42DF300C1}" destId="{47727B40-D8FF-4020-9480-562BD5A19225}" srcOrd="15" destOrd="0" presId="urn:microsoft.com/office/officeart/2005/8/layout/list1"/>
    <dgm:cxn modelId="{40A57E93-6CDB-461A-BD58-FA16FB93BD77}" type="presParOf" srcId="{C63EB58F-E3E4-4D53-BF52-DED42DF300C1}" destId="{0C3E67E0-93A9-4A2B-955F-D82A4EE240E1}" srcOrd="16" destOrd="0" presId="urn:microsoft.com/office/officeart/2005/8/layout/list1"/>
    <dgm:cxn modelId="{F3AFFB8F-2A1E-4F29-BA90-CC3F9022FBCF}" type="presParOf" srcId="{0C3E67E0-93A9-4A2B-955F-D82A4EE240E1}" destId="{B772A871-5C99-4946-9DF2-29436E997C15}" srcOrd="0" destOrd="0" presId="urn:microsoft.com/office/officeart/2005/8/layout/list1"/>
    <dgm:cxn modelId="{10C628A0-95B9-4D58-A311-3BD238E1A836}" type="presParOf" srcId="{0C3E67E0-93A9-4A2B-955F-D82A4EE240E1}" destId="{21A572D5-A99A-4F1A-BF6E-D78D048E5E73}" srcOrd="1" destOrd="0" presId="urn:microsoft.com/office/officeart/2005/8/layout/list1"/>
    <dgm:cxn modelId="{25DC8BEE-5E1D-4415-9901-4BD264D5CA2A}" type="presParOf" srcId="{C63EB58F-E3E4-4D53-BF52-DED42DF300C1}" destId="{00C662B3-F40D-4ED5-B04B-D48D1718C4E9}" srcOrd="17" destOrd="0" presId="urn:microsoft.com/office/officeart/2005/8/layout/list1"/>
    <dgm:cxn modelId="{9CC79D88-5894-4578-AD78-D4FA0DEC3481}" type="presParOf" srcId="{C63EB58F-E3E4-4D53-BF52-DED42DF300C1}" destId="{C9F3B1F9-25EB-467F-8E72-36A63ECABAA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FA14A-AEE6-4E62-A204-8FB21925FF3A}" type="doc">
      <dgm:prSet loTypeId="urn:microsoft.com/office/officeart/2005/8/layout/hProcess7#1" loCatId="list" qsTypeId="urn:microsoft.com/office/officeart/2005/8/quickstyle/simple1" qsCatId="simple" csTypeId="urn:microsoft.com/office/officeart/2005/8/colors/colorful4" csCatId="colorful" phldr="1"/>
      <dgm:spPr/>
      <dgm:t>
        <a:bodyPr/>
        <a:lstStyle/>
        <a:p>
          <a:endParaRPr lang="en-GB"/>
        </a:p>
      </dgm:t>
    </dgm:pt>
    <dgm:pt modelId="{CA024DD1-1920-49B8-B74F-678D22A8C810}">
      <dgm:prSet phldrT="[Text]" custT="1"/>
      <dgm:spPr/>
      <dgm:t>
        <a:bodyPr/>
        <a:lstStyle/>
        <a:p>
          <a:r>
            <a:rPr lang="en-GB" sz="2400" dirty="0" smtClean="0"/>
            <a:t>Associate</a:t>
          </a:r>
          <a:endParaRPr lang="en-GB" sz="2400" dirty="0"/>
        </a:p>
      </dgm:t>
    </dgm:pt>
    <dgm:pt modelId="{C8A1061F-52CC-4FF3-B25E-9A155EE85DC1}" type="parTrans" cxnId="{CF59A12C-7FD1-4717-B138-C44DED460FE0}">
      <dgm:prSet/>
      <dgm:spPr/>
      <dgm:t>
        <a:bodyPr/>
        <a:lstStyle/>
        <a:p>
          <a:endParaRPr lang="en-GB"/>
        </a:p>
      </dgm:t>
    </dgm:pt>
    <dgm:pt modelId="{811C91EC-1B2F-4CF2-BCCC-7DB872A34FD4}" type="sibTrans" cxnId="{CF59A12C-7FD1-4717-B138-C44DED460FE0}">
      <dgm:prSet/>
      <dgm:spPr/>
      <dgm:t>
        <a:bodyPr/>
        <a:lstStyle/>
        <a:p>
          <a:endParaRPr lang="en-GB"/>
        </a:p>
      </dgm:t>
    </dgm:pt>
    <dgm:pt modelId="{92909A62-EAF6-45AF-8C15-120FB675E6FD}">
      <dgm:prSet phldrT="[Text]" custT="1"/>
      <dgm:spPr/>
      <dgm:t>
        <a:bodyPr/>
        <a:lstStyle/>
        <a:p>
          <a:r>
            <a:rPr lang="en-GB" sz="1800" dirty="0" smtClean="0"/>
            <a:t>Descriptor 1</a:t>
          </a:r>
        </a:p>
        <a:p>
          <a:r>
            <a:rPr lang="en-GB" sz="1800" dirty="0" smtClean="0"/>
            <a:t> </a:t>
          </a:r>
          <a:r>
            <a:rPr lang="en-GB" sz="1400" dirty="0" smtClean="0"/>
            <a:t>Able to provide evidence of  success and effectiveness in relation to their professional role, which will include at least some teaching and/or learning support responsibilities, sometimes but   not always with assistance from experienced teachers or mentors.</a:t>
          </a:r>
        </a:p>
        <a:p>
          <a:endParaRPr lang="en-GB" sz="1400" dirty="0"/>
        </a:p>
      </dgm:t>
    </dgm:pt>
    <dgm:pt modelId="{F74B3BC4-32EA-4C07-B1A2-899AD8AE823C}" type="parTrans" cxnId="{D009EDD0-4CBC-4D75-BCF9-C7539765FA67}">
      <dgm:prSet/>
      <dgm:spPr/>
      <dgm:t>
        <a:bodyPr/>
        <a:lstStyle/>
        <a:p>
          <a:endParaRPr lang="en-GB"/>
        </a:p>
      </dgm:t>
    </dgm:pt>
    <dgm:pt modelId="{65EEDCCA-94BB-4C33-B8AE-24FE36244931}" type="sibTrans" cxnId="{D009EDD0-4CBC-4D75-BCF9-C7539765FA67}">
      <dgm:prSet/>
      <dgm:spPr/>
      <dgm:t>
        <a:bodyPr/>
        <a:lstStyle/>
        <a:p>
          <a:endParaRPr lang="en-GB"/>
        </a:p>
      </dgm:t>
    </dgm:pt>
    <dgm:pt modelId="{17AC193D-CD67-47D9-B424-39512B62B908}">
      <dgm:prSet phldrT="[Text]" custT="1"/>
      <dgm:spPr/>
      <dgm:t>
        <a:bodyPr/>
        <a:lstStyle/>
        <a:p>
          <a:r>
            <a:rPr lang="en-GB" sz="2400" dirty="0" smtClean="0"/>
            <a:t>Fellow</a:t>
          </a:r>
          <a:endParaRPr lang="en-GB" sz="2400" dirty="0"/>
        </a:p>
      </dgm:t>
    </dgm:pt>
    <dgm:pt modelId="{0D9BEA06-4749-4E8C-814A-306095C8CFBE}" type="parTrans" cxnId="{05EE1DE4-C713-4974-8609-150283A23816}">
      <dgm:prSet/>
      <dgm:spPr/>
      <dgm:t>
        <a:bodyPr/>
        <a:lstStyle/>
        <a:p>
          <a:endParaRPr lang="en-GB"/>
        </a:p>
      </dgm:t>
    </dgm:pt>
    <dgm:pt modelId="{21F57E39-4621-4877-BAE7-E9BCCD0F9E96}" type="sibTrans" cxnId="{05EE1DE4-C713-4974-8609-150283A23816}">
      <dgm:prSet/>
      <dgm:spPr/>
      <dgm:t>
        <a:bodyPr/>
        <a:lstStyle/>
        <a:p>
          <a:endParaRPr lang="en-GB"/>
        </a:p>
      </dgm:t>
    </dgm:pt>
    <dgm:pt modelId="{CDDD087A-41B7-4079-A97B-C836E40307BE}">
      <dgm:prSet phldrT="[Text]" custT="1">
        <dgm:style>
          <a:lnRef idx="3">
            <a:schemeClr val="lt1"/>
          </a:lnRef>
          <a:fillRef idx="1">
            <a:schemeClr val="accent5"/>
          </a:fillRef>
          <a:effectRef idx="1">
            <a:schemeClr val="accent5"/>
          </a:effectRef>
          <a:fontRef idx="minor">
            <a:schemeClr val="lt1"/>
          </a:fontRef>
        </dgm:style>
      </dgm:prSet>
      <dgm:spPr/>
      <dgm:t>
        <a:bodyPr/>
        <a:lstStyle/>
        <a:p>
          <a:r>
            <a:rPr lang="en-GB" sz="1800" dirty="0" smtClean="0"/>
            <a:t>Descriptor  2</a:t>
          </a:r>
        </a:p>
        <a:p>
          <a:r>
            <a:rPr lang="en-GB" sz="1400" dirty="0" smtClean="0"/>
            <a:t>Able to provide evidence of broadly based success and effectiveness in their substantive teaching and learning support role(s). They may be members of one or more academic teams  or professional services staff     who support the education of students.</a:t>
          </a:r>
          <a:endParaRPr lang="en-GB" sz="1800" dirty="0" smtClean="0"/>
        </a:p>
      </dgm:t>
    </dgm:pt>
    <dgm:pt modelId="{3BC6A878-5FF1-4D58-95E3-271CA7F6DC23}" type="parTrans" cxnId="{4718DC36-DD82-483A-B34B-BA6017DD26E2}">
      <dgm:prSet/>
      <dgm:spPr/>
      <dgm:t>
        <a:bodyPr/>
        <a:lstStyle/>
        <a:p>
          <a:endParaRPr lang="en-GB"/>
        </a:p>
      </dgm:t>
    </dgm:pt>
    <dgm:pt modelId="{5ACFCE81-5FF1-42C0-A3F5-04D60964C4B4}" type="sibTrans" cxnId="{4718DC36-DD82-483A-B34B-BA6017DD26E2}">
      <dgm:prSet/>
      <dgm:spPr/>
      <dgm:t>
        <a:bodyPr/>
        <a:lstStyle/>
        <a:p>
          <a:endParaRPr lang="en-GB"/>
        </a:p>
      </dgm:t>
    </dgm:pt>
    <dgm:pt modelId="{1D8E96FA-2774-4D13-B779-5C74F90B51E8}">
      <dgm:prSet phldrT="[Text]" custT="1"/>
      <dgm:spPr/>
      <dgm:t>
        <a:bodyPr/>
        <a:lstStyle/>
        <a:p>
          <a:r>
            <a:rPr lang="en-GB" sz="2400" dirty="0" smtClean="0"/>
            <a:t>Senior Fellow</a:t>
          </a:r>
          <a:endParaRPr lang="en-GB" sz="2400" dirty="0"/>
        </a:p>
      </dgm:t>
    </dgm:pt>
    <dgm:pt modelId="{0FDDF14A-F059-415B-A58A-DC6C7C6CD8A9}" type="parTrans" cxnId="{9C047880-9623-4707-A3C6-C7E01735E5DD}">
      <dgm:prSet/>
      <dgm:spPr/>
      <dgm:t>
        <a:bodyPr/>
        <a:lstStyle/>
        <a:p>
          <a:endParaRPr lang="en-GB"/>
        </a:p>
      </dgm:t>
    </dgm:pt>
    <dgm:pt modelId="{054533B2-4859-4727-B85B-28E0BB627AD5}" type="sibTrans" cxnId="{9C047880-9623-4707-A3C6-C7E01735E5DD}">
      <dgm:prSet/>
      <dgm:spPr/>
      <dgm:t>
        <a:bodyPr/>
        <a:lstStyle/>
        <a:p>
          <a:endParaRPr lang="en-GB"/>
        </a:p>
      </dgm:t>
    </dgm:pt>
    <dgm:pt modelId="{203F1B16-FB13-48CE-A24C-1698ED84656C}">
      <dgm:prSet phldrT="[Text]" custT="1"/>
      <dgm:spPr/>
      <dgm:t>
        <a:bodyPr/>
        <a:lstStyle/>
        <a:p>
          <a:r>
            <a:rPr lang="en-GB" sz="1800" dirty="0" smtClean="0"/>
            <a:t>Descriptor 3</a:t>
          </a:r>
        </a:p>
        <a:p>
          <a:r>
            <a:rPr lang="en-GB" sz="1400" dirty="0" smtClean="0"/>
            <a:t>Able to demonstrate a sustained track record of success </a:t>
          </a:r>
          <a:r>
            <a:rPr lang="en-GB" sz="1200" dirty="0" smtClean="0"/>
            <a:t>&amp;</a:t>
          </a:r>
          <a:r>
            <a:rPr lang="en-GB" sz="1400" dirty="0" smtClean="0"/>
            <a:t> effectiveness    in teaching and/ or organisation         </a:t>
          </a:r>
          <a:r>
            <a:rPr lang="en-GB" sz="1200" dirty="0" smtClean="0"/>
            <a:t>&amp;</a:t>
          </a:r>
          <a:r>
            <a:rPr lang="en-GB" sz="1400" dirty="0" smtClean="0"/>
            <a:t> management   of specific   aspects of teaching and learning  provision. </a:t>
          </a:r>
        </a:p>
      </dgm:t>
    </dgm:pt>
    <dgm:pt modelId="{36EBCC61-5147-4393-9380-CD7BA673D5B1}" type="parTrans" cxnId="{E556E352-CA34-4DF5-951D-497FA436AD0E}">
      <dgm:prSet/>
      <dgm:spPr/>
      <dgm:t>
        <a:bodyPr/>
        <a:lstStyle/>
        <a:p>
          <a:endParaRPr lang="en-GB"/>
        </a:p>
      </dgm:t>
    </dgm:pt>
    <dgm:pt modelId="{C953F821-5914-46B1-B771-3F27805D3336}" type="sibTrans" cxnId="{E556E352-CA34-4DF5-951D-497FA436AD0E}">
      <dgm:prSet/>
      <dgm:spPr/>
      <dgm:t>
        <a:bodyPr/>
        <a:lstStyle/>
        <a:p>
          <a:endParaRPr lang="en-GB"/>
        </a:p>
      </dgm:t>
    </dgm:pt>
    <dgm:pt modelId="{BB142C20-DDC6-4984-90E1-433E30C5FD82}">
      <dgm:prSet phldrT="[Text]" custT="1"/>
      <dgm:spPr/>
      <dgm:t>
        <a:bodyPr/>
        <a:lstStyle/>
        <a:p>
          <a:r>
            <a:rPr lang="en-GB" sz="2400" dirty="0" smtClean="0"/>
            <a:t>Principal Fellow</a:t>
          </a:r>
          <a:endParaRPr lang="en-GB" sz="2400" dirty="0"/>
        </a:p>
      </dgm:t>
    </dgm:pt>
    <dgm:pt modelId="{50C1CF71-90FB-4324-BB44-9081C6F18F87}" type="parTrans" cxnId="{929409D4-CEEA-499D-B3F4-C8FDA2F851B8}">
      <dgm:prSet/>
      <dgm:spPr/>
      <dgm:t>
        <a:bodyPr/>
        <a:lstStyle/>
        <a:p>
          <a:endParaRPr lang="en-GB"/>
        </a:p>
      </dgm:t>
    </dgm:pt>
    <dgm:pt modelId="{78CB809C-BA31-447E-9698-88C80880A0D1}" type="sibTrans" cxnId="{929409D4-CEEA-499D-B3F4-C8FDA2F851B8}">
      <dgm:prSet/>
      <dgm:spPr/>
      <dgm:t>
        <a:bodyPr/>
        <a:lstStyle/>
        <a:p>
          <a:endParaRPr lang="en-GB"/>
        </a:p>
      </dgm:t>
    </dgm:pt>
    <dgm:pt modelId="{6A0C4E7B-4ECB-4452-BAAB-68235951C431}" type="pres">
      <dgm:prSet presAssocID="{568FA14A-AEE6-4E62-A204-8FB21925FF3A}" presName="Name0" presStyleCnt="0">
        <dgm:presLayoutVars>
          <dgm:dir/>
          <dgm:animLvl val="lvl"/>
          <dgm:resizeHandles val="exact"/>
        </dgm:presLayoutVars>
      </dgm:prSet>
      <dgm:spPr/>
      <dgm:t>
        <a:bodyPr/>
        <a:lstStyle/>
        <a:p>
          <a:endParaRPr lang="en-GB"/>
        </a:p>
      </dgm:t>
    </dgm:pt>
    <dgm:pt modelId="{6D7A63A7-12C1-4CB9-819F-6A73224F3BBE}" type="pres">
      <dgm:prSet presAssocID="{CA024DD1-1920-49B8-B74F-678D22A8C810}" presName="compositeNode" presStyleCnt="0">
        <dgm:presLayoutVars>
          <dgm:bulletEnabled val="1"/>
        </dgm:presLayoutVars>
      </dgm:prSet>
      <dgm:spPr/>
    </dgm:pt>
    <dgm:pt modelId="{62D3ED46-B555-44B8-A4A8-1912760B5C8E}" type="pres">
      <dgm:prSet presAssocID="{CA024DD1-1920-49B8-B74F-678D22A8C810}" presName="bgRect" presStyleLbl="node1" presStyleIdx="0" presStyleCnt="4" custScaleX="45787" custLinFactNeighborX="-1546" custLinFactNeighborY="632"/>
      <dgm:spPr/>
      <dgm:t>
        <a:bodyPr/>
        <a:lstStyle/>
        <a:p>
          <a:endParaRPr lang="en-GB"/>
        </a:p>
      </dgm:t>
    </dgm:pt>
    <dgm:pt modelId="{5BF08FF3-7AB0-4B17-9FBB-D90A4736E289}" type="pres">
      <dgm:prSet presAssocID="{CA024DD1-1920-49B8-B74F-678D22A8C810}" presName="parentNode" presStyleLbl="node1" presStyleIdx="0" presStyleCnt="4">
        <dgm:presLayoutVars>
          <dgm:chMax val="0"/>
          <dgm:bulletEnabled val="1"/>
        </dgm:presLayoutVars>
      </dgm:prSet>
      <dgm:spPr/>
      <dgm:t>
        <a:bodyPr/>
        <a:lstStyle/>
        <a:p>
          <a:endParaRPr lang="en-GB"/>
        </a:p>
      </dgm:t>
    </dgm:pt>
    <dgm:pt modelId="{75C23A26-BBC4-48CD-B4BF-1BF8833BB5EE}" type="pres">
      <dgm:prSet presAssocID="{CA024DD1-1920-49B8-B74F-678D22A8C810}" presName="childNode" presStyleLbl="node1" presStyleIdx="0" presStyleCnt="4">
        <dgm:presLayoutVars>
          <dgm:bulletEnabled val="1"/>
        </dgm:presLayoutVars>
      </dgm:prSet>
      <dgm:spPr/>
      <dgm:t>
        <a:bodyPr/>
        <a:lstStyle/>
        <a:p>
          <a:endParaRPr lang="en-GB"/>
        </a:p>
      </dgm:t>
    </dgm:pt>
    <dgm:pt modelId="{7B5647B7-9E91-4ADC-9712-30A729F1EE72}" type="pres">
      <dgm:prSet presAssocID="{811C91EC-1B2F-4CF2-BCCC-7DB872A34FD4}" presName="hSp" presStyleCnt="0"/>
      <dgm:spPr/>
    </dgm:pt>
    <dgm:pt modelId="{D17088A9-E104-492C-AA4B-8AA495F73931}" type="pres">
      <dgm:prSet presAssocID="{811C91EC-1B2F-4CF2-BCCC-7DB872A34FD4}" presName="vProcSp" presStyleCnt="0"/>
      <dgm:spPr/>
    </dgm:pt>
    <dgm:pt modelId="{4E55FC6C-8726-4DEE-ACD7-1EA23D3C54E5}" type="pres">
      <dgm:prSet presAssocID="{811C91EC-1B2F-4CF2-BCCC-7DB872A34FD4}" presName="vSp1" presStyleCnt="0"/>
      <dgm:spPr/>
    </dgm:pt>
    <dgm:pt modelId="{71C8D764-1999-4613-AC9E-34D1A098440A}" type="pres">
      <dgm:prSet presAssocID="{811C91EC-1B2F-4CF2-BCCC-7DB872A34FD4}" presName="simulatedConn" presStyleLbl="solidFgAcc1" presStyleIdx="0" presStyleCnt="3"/>
      <dgm:spPr/>
    </dgm:pt>
    <dgm:pt modelId="{3EE8D81C-C4DE-4D79-893B-335284D9C348}" type="pres">
      <dgm:prSet presAssocID="{811C91EC-1B2F-4CF2-BCCC-7DB872A34FD4}" presName="vSp2" presStyleCnt="0"/>
      <dgm:spPr/>
    </dgm:pt>
    <dgm:pt modelId="{190AC377-6307-412D-A951-1AE2F110E795}" type="pres">
      <dgm:prSet presAssocID="{811C91EC-1B2F-4CF2-BCCC-7DB872A34FD4}" presName="sibTrans" presStyleCnt="0"/>
      <dgm:spPr/>
    </dgm:pt>
    <dgm:pt modelId="{D8F61B09-B7F5-413A-B7F3-DC0348E1CA45}" type="pres">
      <dgm:prSet presAssocID="{17AC193D-CD67-47D9-B424-39512B62B908}" presName="compositeNode" presStyleCnt="0">
        <dgm:presLayoutVars>
          <dgm:bulletEnabled val="1"/>
        </dgm:presLayoutVars>
      </dgm:prSet>
      <dgm:spPr/>
    </dgm:pt>
    <dgm:pt modelId="{9D85D02F-FA21-40F6-8249-F7F61E60B20A}" type="pres">
      <dgm:prSet presAssocID="{17AC193D-CD67-47D9-B424-39512B62B908}" presName="bgRect" presStyleLbl="node1" presStyleIdx="1" presStyleCnt="4" custScaleX="44927"/>
      <dgm:spPr/>
      <dgm:t>
        <a:bodyPr/>
        <a:lstStyle/>
        <a:p>
          <a:endParaRPr lang="en-GB"/>
        </a:p>
      </dgm:t>
    </dgm:pt>
    <dgm:pt modelId="{20125C0A-18D5-4F89-B625-F7D92138CF26}" type="pres">
      <dgm:prSet presAssocID="{17AC193D-CD67-47D9-B424-39512B62B908}" presName="parentNode" presStyleLbl="node1" presStyleIdx="1" presStyleCnt="4">
        <dgm:presLayoutVars>
          <dgm:chMax val="0"/>
          <dgm:bulletEnabled val="1"/>
        </dgm:presLayoutVars>
      </dgm:prSet>
      <dgm:spPr/>
      <dgm:t>
        <a:bodyPr/>
        <a:lstStyle/>
        <a:p>
          <a:endParaRPr lang="en-GB"/>
        </a:p>
      </dgm:t>
    </dgm:pt>
    <dgm:pt modelId="{C5DC531B-DE80-48CD-9BB3-77DCEE2B622D}" type="pres">
      <dgm:prSet presAssocID="{17AC193D-CD67-47D9-B424-39512B62B908}" presName="childNode" presStyleLbl="node1" presStyleIdx="1" presStyleCnt="4">
        <dgm:presLayoutVars>
          <dgm:bulletEnabled val="1"/>
        </dgm:presLayoutVars>
      </dgm:prSet>
      <dgm:spPr/>
      <dgm:t>
        <a:bodyPr/>
        <a:lstStyle/>
        <a:p>
          <a:endParaRPr lang="en-GB"/>
        </a:p>
      </dgm:t>
    </dgm:pt>
    <dgm:pt modelId="{D2F8571F-5FF2-411D-A2AA-D804BF82D737}" type="pres">
      <dgm:prSet presAssocID="{21F57E39-4621-4877-BAE7-E9BCCD0F9E96}" presName="hSp" presStyleCnt="0"/>
      <dgm:spPr/>
    </dgm:pt>
    <dgm:pt modelId="{505CD862-709B-4608-AC6E-C9A1876388B0}" type="pres">
      <dgm:prSet presAssocID="{21F57E39-4621-4877-BAE7-E9BCCD0F9E96}" presName="vProcSp" presStyleCnt="0"/>
      <dgm:spPr/>
    </dgm:pt>
    <dgm:pt modelId="{5A5454ED-5AAD-4925-ACB5-F8F0C2B550F0}" type="pres">
      <dgm:prSet presAssocID="{21F57E39-4621-4877-BAE7-E9BCCD0F9E96}" presName="vSp1" presStyleCnt="0"/>
      <dgm:spPr/>
    </dgm:pt>
    <dgm:pt modelId="{B8CCA4C4-224E-496E-B734-FAD736EED3FD}" type="pres">
      <dgm:prSet presAssocID="{21F57E39-4621-4877-BAE7-E9BCCD0F9E96}" presName="simulatedConn" presStyleLbl="solidFgAcc1" presStyleIdx="1" presStyleCnt="3"/>
      <dgm:spPr/>
    </dgm:pt>
    <dgm:pt modelId="{E515F5D0-D982-492B-9250-261366300500}" type="pres">
      <dgm:prSet presAssocID="{21F57E39-4621-4877-BAE7-E9BCCD0F9E96}" presName="vSp2" presStyleCnt="0"/>
      <dgm:spPr/>
    </dgm:pt>
    <dgm:pt modelId="{A47365B8-DBC8-412F-B65D-677F05053CE5}" type="pres">
      <dgm:prSet presAssocID="{21F57E39-4621-4877-BAE7-E9BCCD0F9E96}" presName="sibTrans" presStyleCnt="0"/>
      <dgm:spPr/>
    </dgm:pt>
    <dgm:pt modelId="{027890A1-09F5-40A5-93C0-9800F11D525B}" type="pres">
      <dgm:prSet presAssocID="{1D8E96FA-2774-4D13-B779-5C74F90B51E8}" presName="compositeNode" presStyleCnt="0">
        <dgm:presLayoutVars>
          <dgm:bulletEnabled val="1"/>
        </dgm:presLayoutVars>
      </dgm:prSet>
      <dgm:spPr/>
    </dgm:pt>
    <dgm:pt modelId="{B2DCADB8-5C35-48C2-A4D0-1B30DD2BD940}" type="pres">
      <dgm:prSet presAssocID="{1D8E96FA-2774-4D13-B779-5C74F90B51E8}" presName="bgRect" presStyleLbl="node1" presStyleIdx="2" presStyleCnt="4" custScaleX="43234"/>
      <dgm:spPr/>
      <dgm:t>
        <a:bodyPr/>
        <a:lstStyle/>
        <a:p>
          <a:endParaRPr lang="en-GB"/>
        </a:p>
      </dgm:t>
    </dgm:pt>
    <dgm:pt modelId="{79C93E2B-7CC4-4447-955B-33A9BD192E9D}" type="pres">
      <dgm:prSet presAssocID="{1D8E96FA-2774-4D13-B779-5C74F90B51E8}" presName="parentNode" presStyleLbl="node1" presStyleIdx="2" presStyleCnt="4">
        <dgm:presLayoutVars>
          <dgm:chMax val="0"/>
          <dgm:bulletEnabled val="1"/>
        </dgm:presLayoutVars>
      </dgm:prSet>
      <dgm:spPr/>
      <dgm:t>
        <a:bodyPr/>
        <a:lstStyle/>
        <a:p>
          <a:endParaRPr lang="en-GB"/>
        </a:p>
      </dgm:t>
    </dgm:pt>
    <dgm:pt modelId="{CEACBDF3-46AF-498E-8F63-3D83AB13BFD9}" type="pres">
      <dgm:prSet presAssocID="{1D8E96FA-2774-4D13-B779-5C74F90B51E8}" presName="childNode" presStyleLbl="node1" presStyleIdx="2" presStyleCnt="4">
        <dgm:presLayoutVars>
          <dgm:bulletEnabled val="1"/>
        </dgm:presLayoutVars>
      </dgm:prSet>
      <dgm:spPr/>
      <dgm:t>
        <a:bodyPr/>
        <a:lstStyle/>
        <a:p>
          <a:endParaRPr lang="en-GB"/>
        </a:p>
      </dgm:t>
    </dgm:pt>
    <dgm:pt modelId="{96E0C565-5FC4-4094-B0EE-319DB8A28B92}" type="pres">
      <dgm:prSet presAssocID="{054533B2-4859-4727-B85B-28E0BB627AD5}" presName="hSp" presStyleCnt="0"/>
      <dgm:spPr/>
    </dgm:pt>
    <dgm:pt modelId="{DBFD5FEA-83A9-4EFE-805E-2D548BD9E573}" type="pres">
      <dgm:prSet presAssocID="{054533B2-4859-4727-B85B-28E0BB627AD5}" presName="vProcSp" presStyleCnt="0"/>
      <dgm:spPr/>
    </dgm:pt>
    <dgm:pt modelId="{F6FFE66B-A3B5-4A89-9635-C606AF4415DE}" type="pres">
      <dgm:prSet presAssocID="{054533B2-4859-4727-B85B-28E0BB627AD5}" presName="vSp1" presStyleCnt="0"/>
      <dgm:spPr/>
    </dgm:pt>
    <dgm:pt modelId="{5E3812DE-3F2F-4383-A7A7-FDA05737159D}" type="pres">
      <dgm:prSet presAssocID="{054533B2-4859-4727-B85B-28E0BB627AD5}" presName="simulatedConn" presStyleLbl="solidFgAcc1" presStyleIdx="2" presStyleCnt="3"/>
      <dgm:spPr/>
    </dgm:pt>
    <dgm:pt modelId="{A000305D-DEC4-420B-B620-B1565661EC1F}" type="pres">
      <dgm:prSet presAssocID="{054533B2-4859-4727-B85B-28E0BB627AD5}" presName="vSp2" presStyleCnt="0"/>
      <dgm:spPr/>
    </dgm:pt>
    <dgm:pt modelId="{6E5F7C66-EC86-4991-8210-72F31E88A273}" type="pres">
      <dgm:prSet presAssocID="{054533B2-4859-4727-B85B-28E0BB627AD5}" presName="sibTrans" presStyleCnt="0"/>
      <dgm:spPr/>
    </dgm:pt>
    <dgm:pt modelId="{91F0B22A-B59D-466E-BE8B-016E0A99A96B}" type="pres">
      <dgm:prSet presAssocID="{BB142C20-DDC6-4984-90E1-433E30C5FD82}" presName="compositeNode" presStyleCnt="0">
        <dgm:presLayoutVars>
          <dgm:bulletEnabled val="1"/>
        </dgm:presLayoutVars>
      </dgm:prSet>
      <dgm:spPr/>
    </dgm:pt>
    <dgm:pt modelId="{7007D349-1B2E-41AA-98C2-8450050C63FA}" type="pres">
      <dgm:prSet presAssocID="{BB142C20-DDC6-4984-90E1-433E30C5FD82}" presName="bgRect" presStyleLbl="node1" presStyleIdx="3" presStyleCnt="4" custScaleX="45380"/>
      <dgm:spPr/>
      <dgm:t>
        <a:bodyPr/>
        <a:lstStyle/>
        <a:p>
          <a:endParaRPr lang="en-GB"/>
        </a:p>
      </dgm:t>
    </dgm:pt>
    <dgm:pt modelId="{4439E764-7C0A-4105-8388-1818CBDC871E}" type="pres">
      <dgm:prSet presAssocID="{BB142C20-DDC6-4984-90E1-433E30C5FD82}" presName="parentNode" presStyleLbl="node1" presStyleIdx="3" presStyleCnt="4">
        <dgm:presLayoutVars>
          <dgm:chMax val="0"/>
          <dgm:bulletEnabled val="1"/>
        </dgm:presLayoutVars>
      </dgm:prSet>
      <dgm:spPr/>
      <dgm:t>
        <a:bodyPr/>
        <a:lstStyle/>
        <a:p>
          <a:endParaRPr lang="en-GB"/>
        </a:p>
      </dgm:t>
    </dgm:pt>
  </dgm:ptLst>
  <dgm:cxnLst>
    <dgm:cxn modelId="{4718DC36-DD82-483A-B34B-BA6017DD26E2}" srcId="{17AC193D-CD67-47D9-B424-39512B62B908}" destId="{CDDD087A-41B7-4079-A97B-C836E40307BE}" srcOrd="0" destOrd="0" parTransId="{3BC6A878-5FF1-4D58-95E3-271CA7F6DC23}" sibTransId="{5ACFCE81-5FF1-42C0-A3F5-04D60964C4B4}"/>
    <dgm:cxn modelId="{59C475E1-2C9E-49CE-B081-E91A2EBDBC6F}" type="presOf" srcId="{203F1B16-FB13-48CE-A24C-1698ED84656C}" destId="{CEACBDF3-46AF-498E-8F63-3D83AB13BFD9}" srcOrd="0" destOrd="0" presId="urn:microsoft.com/office/officeart/2005/8/layout/hProcess7#1"/>
    <dgm:cxn modelId="{9C047880-9623-4707-A3C6-C7E01735E5DD}" srcId="{568FA14A-AEE6-4E62-A204-8FB21925FF3A}" destId="{1D8E96FA-2774-4D13-B779-5C74F90B51E8}" srcOrd="2" destOrd="0" parTransId="{0FDDF14A-F059-415B-A58A-DC6C7C6CD8A9}" sibTransId="{054533B2-4859-4727-B85B-28E0BB627AD5}"/>
    <dgm:cxn modelId="{9F8C3207-A19E-4833-BA6F-A81721A87D21}" type="presOf" srcId="{17AC193D-CD67-47D9-B424-39512B62B908}" destId="{9D85D02F-FA21-40F6-8249-F7F61E60B20A}" srcOrd="0" destOrd="0" presId="urn:microsoft.com/office/officeart/2005/8/layout/hProcess7#1"/>
    <dgm:cxn modelId="{7474C8F8-6213-4A64-B983-9FA8634DCD23}" type="presOf" srcId="{17AC193D-CD67-47D9-B424-39512B62B908}" destId="{20125C0A-18D5-4F89-B625-F7D92138CF26}" srcOrd="1" destOrd="0" presId="urn:microsoft.com/office/officeart/2005/8/layout/hProcess7#1"/>
    <dgm:cxn modelId="{37C6903A-77CB-44E4-99CA-5F92A321480D}" type="presOf" srcId="{568FA14A-AEE6-4E62-A204-8FB21925FF3A}" destId="{6A0C4E7B-4ECB-4452-BAAB-68235951C431}" srcOrd="0" destOrd="0" presId="urn:microsoft.com/office/officeart/2005/8/layout/hProcess7#1"/>
    <dgm:cxn modelId="{8900BD8A-B138-41CD-98F5-B72F971CFDEE}" type="presOf" srcId="{BB142C20-DDC6-4984-90E1-433E30C5FD82}" destId="{4439E764-7C0A-4105-8388-1818CBDC871E}" srcOrd="1" destOrd="0" presId="urn:microsoft.com/office/officeart/2005/8/layout/hProcess7#1"/>
    <dgm:cxn modelId="{E556E352-CA34-4DF5-951D-497FA436AD0E}" srcId="{1D8E96FA-2774-4D13-B779-5C74F90B51E8}" destId="{203F1B16-FB13-48CE-A24C-1698ED84656C}" srcOrd="0" destOrd="0" parTransId="{36EBCC61-5147-4393-9380-CD7BA673D5B1}" sibTransId="{C953F821-5914-46B1-B771-3F27805D3336}"/>
    <dgm:cxn modelId="{B2606EE7-ACF0-432F-B78B-530B036E3062}" type="presOf" srcId="{1D8E96FA-2774-4D13-B779-5C74F90B51E8}" destId="{79C93E2B-7CC4-4447-955B-33A9BD192E9D}" srcOrd="1" destOrd="0" presId="urn:microsoft.com/office/officeart/2005/8/layout/hProcess7#1"/>
    <dgm:cxn modelId="{3CDF096B-0DBF-45E8-A7B7-0E065B14B6AA}" type="presOf" srcId="{CA024DD1-1920-49B8-B74F-678D22A8C810}" destId="{5BF08FF3-7AB0-4B17-9FBB-D90A4736E289}" srcOrd="1" destOrd="0" presId="urn:microsoft.com/office/officeart/2005/8/layout/hProcess7#1"/>
    <dgm:cxn modelId="{C972D1CB-D00E-4F60-848F-55338A81FF33}" type="presOf" srcId="{BB142C20-DDC6-4984-90E1-433E30C5FD82}" destId="{7007D349-1B2E-41AA-98C2-8450050C63FA}" srcOrd="0" destOrd="0" presId="urn:microsoft.com/office/officeart/2005/8/layout/hProcess7#1"/>
    <dgm:cxn modelId="{4DAC2C7D-3C2A-4148-A83C-5617DBD6D817}" type="presOf" srcId="{1D8E96FA-2774-4D13-B779-5C74F90B51E8}" destId="{B2DCADB8-5C35-48C2-A4D0-1B30DD2BD940}" srcOrd="0" destOrd="0" presId="urn:microsoft.com/office/officeart/2005/8/layout/hProcess7#1"/>
    <dgm:cxn modelId="{41FF7EB7-A1D4-4631-9AE4-BCF315E93BEA}" type="presOf" srcId="{CDDD087A-41B7-4079-A97B-C836E40307BE}" destId="{C5DC531B-DE80-48CD-9BB3-77DCEE2B622D}" srcOrd="0" destOrd="0" presId="urn:microsoft.com/office/officeart/2005/8/layout/hProcess7#1"/>
    <dgm:cxn modelId="{D009EDD0-4CBC-4D75-BCF9-C7539765FA67}" srcId="{CA024DD1-1920-49B8-B74F-678D22A8C810}" destId="{92909A62-EAF6-45AF-8C15-120FB675E6FD}" srcOrd="0" destOrd="0" parTransId="{F74B3BC4-32EA-4C07-B1A2-899AD8AE823C}" sibTransId="{65EEDCCA-94BB-4C33-B8AE-24FE36244931}"/>
    <dgm:cxn modelId="{36BEE23B-F95F-4657-A8B6-7C27FF15BCB9}" type="presOf" srcId="{92909A62-EAF6-45AF-8C15-120FB675E6FD}" destId="{75C23A26-BBC4-48CD-B4BF-1BF8833BB5EE}" srcOrd="0" destOrd="0" presId="urn:microsoft.com/office/officeart/2005/8/layout/hProcess7#1"/>
    <dgm:cxn modelId="{10DA79A2-6E9B-4E1C-A486-0B293AE54DAF}" type="presOf" srcId="{CA024DD1-1920-49B8-B74F-678D22A8C810}" destId="{62D3ED46-B555-44B8-A4A8-1912760B5C8E}" srcOrd="0" destOrd="0" presId="urn:microsoft.com/office/officeart/2005/8/layout/hProcess7#1"/>
    <dgm:cxn modelId="{05EE1DE4-C713-4974-8609-150283A23816}" srcId="{568FA14A-AEE6-4E62-A204-8FB21925FF3A}" destId="{17AC193D-CD67-47D9-B424-39512B62B908}" srcOrd="1" destOrd="0" parTransId="{0D9BEA06-4749-4E8C-814A-306095C8CFBE}" sibTransId="{21F57E39-4621-4877-BAE7-E9BCCD0F9E96}"/>
    <dgm:cxn modelId="{929409D4-CEEA-499D-B3F4-C8FDA2F851B8}" srcId="{568FA14A-AEE6-4E62-A204-8FB21925FF3A}" destId="{BB142C20-DDC6-4984-90E1-433E30C5FD82}" srcOrd="3" destOrd="0" parTransId="{50C1CF71-90FB-4324-BB44-9081C6F18F87}" sibTransId="{78CB809C-BA31-447E-9698-88C80880A0D1}"/>
    <dgm:cxn modelId="{CF59A12C-7FD1-4717-B138-C44DED460FE0}" srcId="{568FA14A-AEE6-4E62-A204-8FB21925FF3A}" destId="{CA024DD1-1920-49B8-B74F-678D22A8C810}" srcOrd="0" destOrd="0" parTransId="{C8A1061F-52CC-4FF3-B25E-9A155EE85DC1}" sibTransId="{811C91EC-1B2F-4CF2-BCCC-7DB872A34FD4}"/>
    <dgm:cxn modelId="{831CA063-0582-469D-9A25-ECA50B3439A7}" type="presParOf" srcId="{6A0C4E7B-4ECB-4452-BAAB-68235951C431}" destId="{6D7A63A7-12C1-4CB9-819F-6A73224F3BBE}" srcOrd="0" destOrd="0" presId="urn:microsoft.com/office/officeart/2005/8/layout/hProcess7#1"/>
    <dgm:cxn modelId="{254D8813-6079-44D1-AB42-D6912D0F983C}" type="presParOf" srcId="{6D7A63A7-12C1-4CB9-819F-6A73224F3BBE}" destId="{62D3ED46-B555-44B8-A4A8-1912760B5C8E}" srcOrd="0" destOrd="0" presId="urn:microsoft.com/office/officeart/2005/8/layout/hProcess7#1"/>
    <dgm:cxn modelId="{E6BDA75C-84DD-4D01-B823-A32A76E3FA5F}" type="presParOf" srcId="{6D7A63A7-12C1-4CB9-819F-6A73224F3BBE}" destId="{5BF08FF3-7AB0-4B17-9FBB-D90A4736E289}" srcOrd="1" destOrd="0" presId="urn:microsoft.com/office/officeart/2005/8/layout/hProcess7#1"/>
    <dgm:cxn modelId="{1B2CC1D6-7B21-49C8-993C-856F7A71546B}" type="presParOf" srcId="{6D7A63A7-12C1-4CB9-819F-6A73224F3BBE}" destId="{75C23A26-BBC4-48CD-B4BF-1BF8833BB5EE}" srcOrd="2" destOrd="0" presId="urn:microsoft.com/office/officeart/2005/8/layout/hProcess7#1"/>
    <dgm:cxn modelId="{FA4310E5-C17C-42C4-9110-9C8B385AC6B0}" type="presParOf" srcId="{6A0C4E7B-4ECB-4452-BAAB-68235951C431}" destId="{7B5647B7-9E91-4ADC-9712-30A729F1EE72}" srcOrd="1" destOrd="0" presId="urn:microsoft.com/office/officeart/2005/8/layout/hProcess7#1"/>
    <dgm:cxn modelId="{1241F0AE-143D-4BFE-B81D-C0C771082AC8}" type="presParOf" srcId="{6A0C4E7B-4ECB-4452-BAAB-68235951C431}" destId="{D17088A9-E104-492C-AA4B-8AA495F73931}" srcOrd="2" destOrd="0" presId="urn:microsoft.com/office/officeart/2005/8/layout/hProcess7#1"/>
    <dgm:cxn modelId="{51BFDB70-8428-4252-B52B-9C72C3B81C8D}" type="presParOf" srcId="{D17088A9-E104-492C-AA4B-8AA495F73931}" destId="{4E55FC6C-8726-4DEE-ACD7-1EA23D3C54E5}" srcOrd="0" destOrd="0" presId="urn:microsoft.com/office/officeart/2005/8/layout/hProcess7#1"/>
    <dgm:cxn modelId="{58C91ED7-C7A6-4B4C-9E04-11D9558E561E}" type="presParOf" srcId="{D17088A9-E104-492C-AA4B-8AA495F73931}" destId="{71C8D764-1999-4613-AC9E-34D1A098440A}" srcOrd="1" destOrd="0" presId="urn:microsoft.com/office/officeart/2005/8/layout/hProcess7#1"/>
    <dgm:cxn modelId="{01360530-CE54-4EB6-8EAF-612C3566E32E}" type="presParOf" srcId="{D17088A9-E104-492C-AA4B-8AA495F73931}" destId="{3EE8D81C-C4DE-4D79-893B-335284D9C348}" srcOrd="2" destOrd="0" presId="urn:microsoft.com/office/officeart/2005/8/layout/hProcess7#1"/>
    <dgm:cxn modelId="{EB9C6074-9662-4CE8-BE1C-8DC822134ECC}" type="presParOf" srcId="{6A0C4E7B-4ECB-4452-BAAB-68235951C431}" destId="{190AC377-6307-412D-A951-1AE2F110E795}" srcOrd="3" destOrd="0" presId="urn:microsoft.com/office/officeart/2005/8/layout/hProcess7#1"/>
    <dgm:cxn modelId="{AEAB9CAE-39EB-4674-A76D-DCB27ADDF05C}" type="presParOf" srcId="{6A0C4E7B-4ECB-4452-BAAB-68235951C431}" destId="{D8F61B09-B7F5-413A-B7F3-DC0348E1CA45}" srcOrd="4" destOrd="0" presId="urn:microsoft.com/office/officeart/2005/8/layout/hProcess7#1"/>
    <dgm:cxn modelId="{69E6E734-6958-4EA4-AE09-586DA100961C}" type="presParOf" srcId="{D8F61B09-B7F5-413A-B7F3-DC0348E1CA45}" destId="{9D85D02F-FA21-40F6-8249-F7F61E60B20A}" srcOrd="0" destOrd="0" presId="urn:microsoft.com/office/officeart/2005/8/layout/hProcess7#1"/>
    <dgm:cxn modelId="{6DFAC04A-8AA6-483C-9D19-6F54E098BCDD}" type="presParOf" srcId="{D8F61B09-B7F5-413A-B7F3-DC0348E1CA45}" destId="{20125C0A-18D5-4F89-B625-F7D92138CF26}" srcOrd="1" destOrd="0" presId="urn:microsoft.com/office/officeart/2005/8/layout/hProcess7#1"/>
    <dgm:cxn modelId="{A2C6A06A-5DA1-45D7-A1C4-1784F639951D}" type="presParOf" srcId="{D8F61B09-B7F5-413A-B7F3-DC0348E1CA45}" destId="{C5DC531B-DE80-48CD-9BB3-77DCEE2B622D}" srcOrd="2" destOrd="0" presId="urn:microsoft.com/office/officeart/2005/8/layout/hProcess7#1"/>
    <dgm:cxn modelId="{F9D6148E-A079-4741-9E80-AE5343AE39EE}" type="presParOf" srcId="{6A0C4E7B-4ECB-4452-BAAB-68235951C431}" destId="{D2F8571F-5FF2-411D-A2AA-D804BF82D737}" srcOrd="5" destOrd="0" presId="urn:microsoft.com/office/officeart/2005/8/layout/hProcess7#1"/>
    <dgm:cxn modelId="{65F54F51-9531-43C5-B584-E3BCEF83C8B8}" type="presParOf" srcId="{6A0C4E7B-4ECB-4452-BAAB-68235951C431}" destId="{505CD862-709B-4608-AC6E-C9A1876388B0}" srcOrd="6" destOrd="0" presId="urn:microsoft.com/office/officeart/2005/8/layout/hProcess7#1"/>
    <dgm:cxn modelId="{CA345689-A0E1-4C88-8E74-48A3DFE60F80}" type="presParOf" srcId="{505CD862-709B-4608-AC6E-C9A1876388B0}" destId="{5A5454ED-5AAD-4925-ACB5-F8F0C2B550F0}" srcOrd="0" destOrd="0" presId="urn:microsoft.com/office/officeart/2005/8/layout/hProcess7#1"/>
    <dgm:cxn modelId="{76FE7994-9CD2-4A28-A90E-AB12BD847059}" type="presParOf" srcId="{505CD862-709B-4608-AC6E-C9A1876388B0}" destId="{B8CCA4C4-224E-496E-B734-FAD736EED3FD}" srcOrd="1" destOrd="0" presId="urn:microsoft.com/office/officeart/2005/8/layout/hProcess7#1"/>
    <dgm:cxn modelId="{5DDE7A58-4319-48AA-B973-D3485144D417}" type="presParOf" srcId="{505CD862-709B-4608-AC6E-C9A1876388B0}" destId="{E515F5D0-D982-492B-9250-261366300500}" srcOrd="2" destOrd="0" presId="urn:microsoft.com/office/officeart/2005/8/layout/hProcess7#1"/>
    <dgm:cxn modelId="{35743DC8-7CE4-4D66-912F-1F9589CCD387}" type="presParOf" srcId="{6A0C4E7B-4ECB-4452-BAAB-68235951C431}" destId="{A47365B8-DBC8-412F-B65D-677F05053CE5}" srcOrd="7" destOrd="0" presId="urn:microsoft.com/office/officeart/2005/8/layout/hProcess7#1"/>
    <dgm:cxn modelId="{EC22D293-A97F-4FC7-A155-132324DBC472}" type="presParOf" srcId="{6A0C4E7B-4ECB-4452-BAAB-68235951C431}" destId="{027890A1-09F5-40A5-93C0-9800F11D525B}" srcOrd="8" destOrd="0" presId="urn:microsoft.com/office/officeart/2005/8/layout/hProcess7#1"/>
    <dgm:cxn modelId="{518BF271-2444-4E10-84D8-4CBE1B7D880D}" type="presParOf" srcId="{027890A1-09F5-40A5-93C0-9800F11D525B}" destId="{B2DCADB8-5C35-48C2-A4D0-1B30DD2BD940}" srcOrd="0" destOrd="0" presId="urn:microsoft.com/office/officeart/2005/8/layout/hProcess7#1"/>
    <dgm:cxn modelId="{8ED8D504-DFF3-4249-97D0-7A18AD7DBCCA}" type="presParOf" srcId="{027890A1-09F5-40A5-93C0-9800F11D525B}" destId="{79C93E2B-7CC4-4447-955B-33A9BD192E9D}" srcOrd="1" destOrd="0" presId="urn:microsoft.com/office/officeart/2005/8/layout/hProcess7#1"/>
    <dgm:cxn modelId="{56D491D7-15BA-48B5-B275-36517D5235EE}" type="presParOf" srcId="{027890A1-09F5-40A5-93C0-9800F11D525B}" destId="{CEACBDF3-46AF-498E-8F63-3D83AB13BFD9}" srcOrd="2" destOrd="0" presId="urn:microsoft.com/office/officeart/2005/8/layout/hProcess7#1"/>
    <dgm:cxn modelId="{9DCD215C-3740-45A4-8C0F-E5FA36D8B9AC}" type="presParOf" srcId="{6A0C4E7B-4ECB-4452-BAAB-68235951C431}" destId="{96E0C565-5FC4-4094-B0EE-319DB8A28B92}" srcOrd="9" destOrd="0" presId="urn:microsoft.com/office/officeart/2005/8/layout/hProcess7#1"/>
    <dgm:cxn modelId="{E3A181D8-EF2A-4D51-AF71-ECE9A83A0F6C}" type="presParOf" srcId="{6A0C4E7B-4ECB-4452-BAAB-68235951C431}" destId="{DBFD5FEA-83A9-4EFE-805E-2D548BD9E573}" srcOrd="10" destOrd="0" presId="urn:microsoft.com/office/officeart/2005/8/layout/hProcess7#1"/>
    <dgm:cxn modelId="{E3B32DBC-C7B3-4964-8E13-E4DF53B28617}" type="presParOf" srcId="{DBFD5FEA-83A9-4EFE-805E-2D548BD9E573}" destId="{F6FFE66B-A3B5-4A89-9635-C606AF4415DE}" srcOrd="0" destOrd="0" presId="urn:microsoft.com/office/officeart/2005/8/layout/hProcess7#1"/>
    <dgm:cxn modelId="{48D7F760-7396-4C4F-8E28-FE14CD6490C7}" type="presParOf" srcId="{DBFD5FEA-83A9-4EFE-805E-2D548BD9E573}" destId="{5E3812DE-3F2F-4383-A7A7-FDA05737159D}" srcOrd="1" destOrd="0" presId="urn:microsoft.com/office/officeart/2005/8/layout/hProcess7#1"/>
    <dgm:cxn modelId="{95E59735-4936-4EE3-BC7E-677799FD888B}" type="presParOf" srcId="{DBFD5FEA-83A9-4EFE-805E-2D548BD9E573}" destId="{A000305D-DEC4-420B-B620-B1565661EC1F}" srcOrd="2" destOrd="0" presId="urn:microsoft.com/office/officeart/2005/8/layout/hProcess7#1"/>
    <dgm:cxn modelId="{E25840EB-FE6D-44F7-BB2F-6D82C59BA681}" type="presParOf" srcId="{6A0C4E7B-4ECB-4452-BAAB-68235951C431}" destId="{6E5F7C66-EC86-4991-8210-72F31E88A273}" srcOrd="11" destOrd="0" presId="urn:microsoft.com/office/officeart/2005/8/layout/hProcess7#1"/>
    <dgm:cxn modelId="{9524F004-08A7-4B35-BCF7-669E4267A513}" type="presParOf" srcId="{6A0C4E7B-4ECB-4452-BAAB-68235951C431}" destId="{91F0B22A-B59D-466E-BE8B-016E0A99A96B}" srcOrd="12" destOrd="0" presId="urn:microsoft.com/office/officeart/2005/8/layout/hProcess7#1"/>
    <dgm:cxn modelId="{B7828749-B7AA-4BDC-AD40-7051A14EC44A}" type="presParOf" srcId="{91F0B22A-B59D-466E-BE8B-016E0A99A96B}" destId="{7007D349-1B2E-41AA-98C2-8450050C63FA}" srcOrd="0" destOrd="0" presId="urn:microsoft.com/office/officeart/2005/8/layout/hProcess7#1"/>
    <dgm:cxn modelId="{932D585E-9C1B-4B72-878D-5D3DB27FD70A}" type="presParOf" srcId="{91F0B22A-B59D-466E-BE8B-016E0A99A96B}" destId="{4439E764-7C0A-4105-8388-1818CBDC871E}"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3CA1ED-86E6-48D0-8217-C3AA06D5EE93}"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n-US"/>
        </a:p>
      </dgm:t>
    </dgm:pt>
    <dgm:pt modelId="{1576AA91-339D-425F-8D82-78590D2D56BD}">
      <dgm:prSet phldrT="[Text]"/>
      <dgm:spPr/>
      <dgm:t>
        <a:bodyPr/>
        <a:lstStyle/>
        <a:p>
          <a:r>
            <a:rPr lang="en-US" dirty="0"/>
            <a:t>Initial Professional </a:t>
          </a:r>
          <a:r>
            <a:rPr lang="en-US" dirty="0" smtClean="0"/>
            <a:t>Development:</a:t>
          </a:r>
        </a:p>
        <a:p>
          <a:r>
            <a:rPr lang="en-US" dirty="0" smtClean="0"/>
            <a:t>accreditation through taught </a:t>
          </a:r>
          <a:r>
            <a:rPr lang="en-US" dirty="0" err="1" smtClean="0"/>
            <a:t>programmes</a:t>
          </a:r>
          <a:endParaRPr lang="en-US" dirty="0"/>
        </a:p>
      </dgm:t>
    </dgm:pt>
    <dgm:pt modelId="{102778C3-1A04-4F2F-A834-E7424F98B11D}" type="parTrans" cxnId="{DBDC9715-4E28-4568-B64E-C27671A1A3E7}">
      <dgm:prSet/>
      <dgm:spPr/>
      <dgm:t>
        <a:bodyPr/>
        <a:lstStyle/>
        <a:p>
          <a:endParaRPr lang="en-US"/>
        </a:p>
      </dgm:t>
    </dgm:pt>
    <dgm:pt modelId="{A5B294E5-AEA5-4E1B-8C71-7A35D10DF02D}" type="sibTrans" cxnId="{DBDC9715-4E28-4568-B64E-C27671A1A3E7}">
      <dgm:prSet/>
      <dgm:spPr/>
      <dgm:t>
        <a:bodyPr/>
        <a:lstStyle/>
        <a:p>
          <a:endParaRPr lang="en-US"/>
        </a:p>
      </dgm:t>
    </dgm:pt>
    <dgm:pt modelId="{75594411-0BAE-45EE-AAA5-5517638FC093}">
      <dgm:prSet phldrT="[Text]" custT="1"/>
      <dgm:spPr/>
      <dgm:t>
        <a:bodyPr/>
        <a:lstStyle/>
        <a:p>
          <a:r>
            <a:rPr lang="en-US" sz="2000" b="1" dirty="0" smtClean="0"/>
            <a:t>Learning and Teaching in Higher Education (LTHE)</a:t>
          </a:r>
          <a:endParaRPr lang="en-US" sz="2000" b="1" dirty="0"/>
        </a:p>
      </dgm:t>
    </dgm:pt>
    <dgm:pt modelId="{BE5866F3-A401-41EB-8728-7F1421044BD3}" type="parTrans" cxnId="{D91C3F2F-3DAC-4AAD-B5C8-B7EC2157B6C9}">
      <dgm:prSet/>
      <dgm:spPr/>
      <dgm:t>
        <a:bodyPr/>
        <a:lstStyle/>
        <a:p>
          <a:endParaRPr lang="en-US"/>
        </a:p>
      </dgm:t>
    </dgm:pt>
    <dgm:pt modelId="{E79BDB96-39E2-4915-9A46-8C58B3A109EE}" type="sibTrans" cxnId="{D91C3F2F-3DAC-4AAD-B5C8-B7EC2157B6C9}">
      <dgm:prSet/>
      <dgm:spPr/>
      <dgm:t>
        <a:bodyPr/>
        <a:lstStyle/>
        <a:p>
          <a:endParaRPr lang="en-US"/>
        </a:p>
      </dgm:t>
    </dgm:pt>
    <dgm:pt modelId="{C1D7FD0B-9CFC-45A9-85D5-B3B3BBD9C0EF}">
      <dgm:prSet phldrT="[Text]" custT="1"/>
      <dgm:spPr/>
      <dgm:t>
        <a:bodyPr/>
        <a:lstStyle/>
        <a:p>
          <a:r>
            <a:rPr lang="en-US" sz="2000" b="1" dirty="0" smtClean="0"/>
            <a:t>Postgraduate Certificate in Academic Practice (PCAP) </a:t>
          </a:r>
          <a:endParaRPr lang="en-US" sz="2000" b="1" dirty="0"/>
        </a:p>
      </dgm:t>
    </dgm:pt>
    <dgm:pt modelId="{4427B65D-214C-4132-9ABE-76C88B608F37}" type="parTrans" cxnId="{2855A4DF-D718-49FF-B411-6B6F5118D21B}">
      <dgm:prSet/>
      <dgm:spPr/>
      <dgm:t>
        <a:bodyPr/>
        <a:lstStyle/>
        <a:p>
          <a:endParaRPr lang="en-US"/>
        </a:p>
      </dgm:t>
    </dgm:pt>
    <dgm:pt modelId="{A77803BC-0296-40E4-B7B7-A19F340FB456}" type="sibTrans" cxnId="{2855A4DF-D718-49FF-B411-6B6F5118D21B}">
      <dgm:prSet/>
      <dgm:spPr/>
      <dgm:t>
        <a:bodyPr/>
        <a:lstStyle/>
        <a:p>
          <a:endParaRPr lang="en-US"/>
        </a:p>
      </dgm:t>
    </dgm:pt>
    <dgm:pt modelId="{98C53BDC-7931-42B5-91E6-51C9B74DF73C}">
      <dgm:prSet phldrT="[Text]"/>
      <dgm:spPr/>
      <dgm:t>
        <a:bodyPr/>
        <a:lstStyle/>
        <a:p>
          <a:r>
            <a:rPr lang="en-US" dirty="0" smtClean="0"/>
            <a:t>ASPIRE: CPD accreditation through submission of evidence to assessment panel</a:t>
          </a:r>
          <a:endParaRPr lang="en-US" dirty="0"/>
        </a:p>
      </dgm:t>
    </dgm:pt>
    <dgm:pt modelId="{3DEDB497-CC16-4E78-B6EE-B00FECF6333D}" type="parTrans" cxnId="{EA93661A-2755-4533-ACD9-49B462CEE828}">
      <dgm:prSet/>
      <dgm:spPr/>
      <dgm:t>
        <a:bodyPr/>
        <a:lstStyle/>
        <a:p>
          <a:endParaRPr lang="en-US"/>
        </a:p>
      </dgm:t>
    </dgm:pt>
    <dgm:pt modelId="{94EE844F-B6B2-49C7-8DB4-5E562EEAD051}" type="sibTrans" cxnId="{EA93661A-2755-4533-ACD9-49B462CEE828}">
      <dgm:prSet/>
      <dgm:spPr/>
      <dgm:t>
        <a:bodyPr/>
        <a:lstStyle/>
        <a:p>
          <a:endParaRPr lang="en-US"/>
        </a:p>
      </dgm:t>
    </dgm:pt>
    <dgm:pt modelId="{BB5EC0F4-4257-4B36-A7B0-DD34FE3ED986}">
      <dgm:prSet phldrT="[Text]" custT="1"/>
      <dgm:spPr/>
      <dgm:t>
        <a:bodyPr/>
        <a:lstStyle/>
        <a:p>
          <a:r>
            <a:rPr lang="en-US" sz="2000" b="1" dirty="0"/>
            <a:t>Summative </a:t>
          </a:r>
          <a:r>
            <a:rPr lang="en-US" sz="2000" b="1" dirty="0" smtClean="0"/>
            <a:t>assessment </a:t>
          </a:r>
          <a:r>
            <a:rPr lang="en-US" sz="2000" b="1" dirty="0"/>
            <a:t>by </a:t>
          </a:r>
          <a:r>
            <a:rPr lang="en-US" sz="2000" b="1" dirty="0" smtClean="0"/>
            <a:t>panel of experienced staff (academic and professional)</a:t>
          </a:r>
          <a:endParaRPr lang="en-US" sz="2000" b="1" dirty="0"/>
        </a:p>
      </dgm:t>
    </dgm:pt>
    <dgm:pt modelId="{96D1DDB0-3D9C-4016-A531-DA21B5F7C7C9}" type="parTrans" cxnId="{95F8FBE0-774B-4337-8079-E827763F7448}">
      <dgm:prSet/>
      <dgm:spPr/>
      <dgm:t>
        <a:bodyPr/>
        <a:lstStyle/>
        <a:p>
          <a:endParaRPr lang="en-US"/>
        </a:p>
      </dgm:t>
    </dgm:pt>
    <dgm:pt modelId="{307898D5-E82E-4EE4-958E-CBBC50C92CD3}" type="sibTrans" cxnId="{95F8FBE0-774B-4337-8079-E827763F7448}">
      <dgm:prSet/>
      <dgm:spPr/>
      <dgm:t>
        <a:bodyPr/>
        <a:lstStyle/>
        <a:p>
          <a:endParaRPr lang="en-US"/>
        </a:p>
      </dgm:t>
    </dgm:pt>
    <dgm:pt modelId="{26AB4B4E-44D9-4192-8D2C-3396DAA50B69}">
      <dgm:prSet phldrT="[Text]"/>
      <dgm:spPr/>
      <dgm:t>
        <a:bodyPr/>
        <a:lstStyle/>
        <a:p>
          <a:endParaRPr lang="en-US" sz="1000"/>
        </a:p>
      </dgm:t>
    </dgm:pt>
    <dgm:pt modelId="{D11EA78C-52A8-4637-84BC-349E2F81424C}" type="parTrans" cxnId="{2C15EC5F-0187-4559-91AA-C56CE933A0F5}">
      <dgm:prSet/>
      <dgm:spPr/>
      <dgm:t>
        <a:bodyPr/>
        <a:lstStyle/>
        <a:p>
          <a:endParaRPr lang="en-US"/>
        </a:p>
      </dgm:t>
    </dgm:pt>
    <dgm:pt modelId="{55DA38CC-DF32-48DF-8125-E171E35FF288}" type="sibTrans" cxnId="{2C15EC5F-0187-4559-91AA-C56CE933A0F5}">
      <dgm:prSet/>
      <dgm:spPr/>
      <dgm:t>
        <a:bodyPr/>
        <a:lstStyle/>
        <a:p>
          <a:endParaRPr lang="en-US"/>
        </a:p>
      </dgm:t>
    </dgm:pt>
    <dgm:pt modelId="{A2E7A0B4-20E9-4C9C-AE43-1644960032CE}">
      <dgm:prSet phldrT="[Text]" custT="1"/>
      <dgm:spPr/>
      <dgm:t>
        <a:bodyPr/>
        <a:lstStyle/>
        <a:p>
          <a:r>
            <a:rPr lang="en-US" sz="2000" b="1" dirty="0" smtClean="0"/>
            <a:t>Support from Academic Leads/Line Managers, using PDR (appraisal) processes</a:t>
          </a:r>
          <a:endParaRPr lang="en-US" sz="900" dirty="0"/>
        </a:p>
      </dgm:t>
    </dgm:pt>
    <dgm:pt modelId="{B46BADA9-756C-41F2-AB2C-93898774718C}" type="parTrans" cxnId="{95CFD371-E782-4211-A328-0C3FAD60237C}">
      <dgm:prSet/>
      <dgm:spPr/>
      <dgm:t>
        <a:bodyPr/>
        <a:lstStyle/>
        <a:p>
          <a:endParaRPr lang="en-US"/>
        </a:p>
      </dgm:t>
    </dgm:pt>
    <dgm:pt modelId="{B42ADE42-A491-49DC-8DCC-02A68308F0D6}" type="sibTrans" cxnId="{95CFD371-E782-4211-A328-0C3FAD60237C}">
      <dgm:prSet/>
      <dgm:spPr/>
      <dgm:t>
        <a:bodyPr/>
        <a:lstStyle/>
        <a:p>
          <a:endParaRPr lang="en-US"/>
        </a:p>
      </dgm:t>
    </dgm:pt>
    <dgm:pt modelId="{4AA26270-50C1-4E97-B2A5-650D1508E371}" type="pres">
      <dgm:prSet presAssocID="{B03CA1ED-86E6-48D0-8217-C3AA06D5EE93}" presName="Name0" presStyleCnt="0">
        <dgm:presLayoutVars>
          <dgm:dir/>
          <dgm:animLvl val="lvl"/>
          <dgm:resizeHandles/>
        </dgm:presLayoutVars>
      </dgm:prSet>
      <dgm:spPr/>
      <dgm:t>
        <a:bodyPr/>
        <a:lstStyle/>
        <a:p>
          <a:endParaRPr lang="en-US"/>
        </a:p>
      </dgm:t>
    </dgm:pt>
    <dgm:pt modelId="{A366A1BF-1905-46DD-83B6-EE05697C52D3}" type="pres">
      <dgm:prSet presAssocID="{1576AA91-339D-425F-8D82-78590D2D56BD}" presName="linNode" presStyleCnt="0"/>
      <dgm:spPr/>
      <dgm:t>
        <a:bodyPr/>
        <a:lstStyle/>
        <a:p>
          <a:endParaRPr lang="en-GB"/>
        </a:p>
      </dgm:t>
    </dgm:pt>
    <dgm:pt modelId="{8A6221F5-DAA6-4769-95E0-D25B7FBB67B4}" type="pres">
      <dgm:prSet presAssocID="{1576AA91-339D-425F-8D82-78590D2D56BD}" presName="parentShp" presStyleLbl="node1" presStyleIdx="0" presStyleCnt="2" custScaleX="49100" custLinFactNeighborX="-48465" custLinFactNeighborY="-26">
        <dgm:presLayoutVars>
          <dgm:bulletEnabled val="1"/>
        </dgm:presLayoutVars>
      </dgm:prSet>
      <dgm:spPr/>
      <dgm:t>
        <a:bodyPr/>
        <a:lstStyle/>
        <a:p>
          <a:endParaRPr lang="en-US"/>
        </a:p>
      </dgm:t>
    </dgm:pt>
    <dgm:pt modelId="{EF54B741-3512-4782-9EAE-B3D166662681}" type="pres">
      <dgm:prSet presAssocID="{1576AA91-339D-425F-8D82-78590D2D56BD}" presName="childShp" presStyleLbl="bgAccFollowNode1" presStyleIdx="0" presStyleCnt="2" custScaleX="88860" custLinFactNeighborX="-34377" custLinFactNeighborY="3298">
        <dgm:presLayoutVars>
          <dgm:bulletEnabled val="1"/>
        </dgm:presLayoutVars>
      </dgm:prSet>
      <dgm:spPr/>
      <dgm:t>
        <a:bodyPr/>
        <a:lstStyle/>
        <a:p>
          <a:endParaRPr lang="en-US"/>
        </a:p>
      </dgm:t>
    </dgm:pt>
    <dgm:pt modelId="{D7FAB262-3153-40B5-A444-C92A4BC4D646}" type="pres">
      <dgm:prSet presAssocID="{A5B294E5-AEA5-4E1B-8C71-7A35D10DF02D}" presName="spacing" presStyleCnt="0"/>
      <dgm:spPr/>
      <dgm:t>
        <a:bodyPr/>
        <a:lstStyle/>
        <a:p>
          <a:endParaRPr lang="en-GB"/>
        </a:p>
      </dgm:t>
    </dgm:pt>
    <dgm:pt modelId="{A477BA14-879B-4E10-BD6C-D0EE5499F278}" type="pres">
      <dgm:prSet presAssocID="{98C53BDC-7931-42B5-91E6-51C9B74DF73C}" presName="linNode" presStyleCnt="0"/>
      <dgm:spPr/>
      <dgm:t>
        <a:bodyPr/>
        <a:lstStyle/>
        <a:p>
          <a:endParaRPr lang="en-GB"/>
        </a:p>
      </dgm:t>
    </dgm:pt>
    <dgm:pt modelId="{DF86AB71-7635-41DA-8506-79B242009ED0}" type="pres">
      <dgm:prSet presAssocID="{98C53BDC-7931-42B5-91E6-51C9B74DF73C}" presName="parentShp" presStyleLbl="node1" presStyleIdx="1" presStyleCnt="2" custScaleX="48793" custLinFactNeighborX="-39400" custLinFactNeighborY="26">
        <dgm:presLayoutVars>
          <dgm:bulletEnabled val="1"/>
        </dgm:presLayoutVars>
      </dgm:prSet>
      <dgm:spPr/>
      <dgm:t>
        <a:bodyPr/>
        <a:lstStyle/>
        <a:p>
          <a:endParaRPr lang="en-US"/>
        </a:p>
      </dgm:t>
    </dgm:pt>
    <dgm:pt modelId="{34AA0DFB-4CCC-416A-BFBE-E477F959D842}" type="pres">
      <dgm:prSet presAssocID="{98C53BDC-7931-42B5-91E6-51C9B74DF73C}" presName="childShp" presStyleLbl="bgAccFollowNode1" presStyleIdx="1" presStyleCnt="2" custScaleX="90459" custScaleY="120145" custLinFactNeighborX="-32777" custLinFactNeighborY="440">
        <dgm:presLayoutVars>
          <dgm:bulletEnabled val="1"/>
        </dgm:presLayoutVars>
      </dgm:prSet>
      <dgm:spPr/>
      <dgm:t>
        <a:bodyPr/>
        <a:lstStyle/>
        <a:p>
          <a:endParaRPr lang="en-US"/>
        </a:p>
      </dgm:t>
    </dgm:pt>
  </dgm:ptLst>
  <dgm:cxnLst>
    <dgm:cxn modelId="{2C15EC5F-0187-4559-91AA-C56CE933A0F5}" srcId="{1576AA91-339D-425F-8D82-78590D2D56BD}" destId="{26AB4B4E-44D9-4192-8D2C-3396DAA50B69}" srcOrd="0" destOrd="0" parTransId="{D11EA78C-52A8-4637-84BC-349E2F81424C}" sibTransId="{55DA38CC-DF32-48DF-8125-E171E35FF288}"/>
    <dgm:cxn modelId="{A1DFCB47-3FFC-4BF8-9E17-C6484DCB4BE3}" type="presOf" srcId="{C1D7FD0B-9CFC-45A9-85D5-B3B3BBD9C0EF}" destId="{EF54B741-3512-4782-9EAE-B3D166662681}" srcOrd="0" destOrd="2" presId="urn:microsoft.com/office/officeart/2005/8/layout/vList6"/>
    <dgm:cxn modelId="{EA93661A-2755-4533-ACD9-49B462CEE828}" srcId="{B03CA1ED-86E6-48D0-8217-C3AA06D5EE93}" destId="{98C53BDC-7931-42B5-91E6-51C9B74DF73C}" srcOrd="1" destOrd="0" parTransId="{3DEDB497-CC16-4E78-B6EE-B00FECF6333D}" sibTransId="{94EE844F-B6B2-49C7-8DB4-5E562EEAD051}"/>
    <dgm:cxn modelId="{2855A4DF-D718-49FF-B411-6B6F5118D21B}" srcId="{1576AA91-339D-425F-8D82-78590D2D56BD}" destId="{C1D7FD0B-9CFC-45A9-85D5-B3B3BBD9C0EF}" srcOrd="2" destOrd="0" parTransId="{4427B65D-214C-4132-9ABE-76C88B608F37}" sibTransId="{A77803BC-0296-40E4-B7B7-A19F340FB456}"/>
    <dgm:cxn modelId="{7477F226-F1B6-42EA-9F39-F8AC3F9473B7}" type="presOf" srcId="{1576AA91-339D-425F-8D82-78590D2D56BD}" destId="{8A6221F5-DAA6-4769-95E0-D25B7FBB67B4}" srcOrd="0" destOrd="0" presId="urn:microsoft.com/office/officeart/2005/8/layout/vList6"/>
    <dgm:cxn modelId="{DBDC9715-4E28-4568-B64E-C27671A1A3E7}" srcId="{B03CA1ED-86E6-48D0-8217-C3AA06D5EE93}" destId="{1576AA91-339D-425F-8D82-78590D2D56BD}" srcOrd="0" destOrd="0" parTransId="{102778C3-1A04-4F2F-A834-E7424F98B11D}" sibTransId="{A5B294E5-AEA5-4E1B-8C71-7A35D10DF02D}"/>
    <dgm:cxn modelId="{45FABA95-9D80-4412-8248-EAA9E1B12284}" type="presOf" srcId="{26AB4B4E-44D9-4192-8D2C-3396DAA50B69}" destId="{EF54B741-3512-4782-9EAE-B3D166662681}" srcOrd="0" destOrd="0" presId="urn:microsoft.com/office/officeart/2005/8/layout/vList6"/>
    <dgm:cxn modelId="{41B67276-A460-4612-B8FA-9B4B2642AC6F}" type="presOf" srcId="{B03CA1ED-86E6-48D0-8217-C3AA06D5EE93}" destId="{4AA26270-50C1-4E97-B2A5-650D1508E371}" srcOrd="0" destOrd="0" presId="urn:microsoft.com/office/officeart/2005/8/layout/vList6"/>
    <dgm:cxn modelId="{5610F5B5-ABA4-4362-8390-854B0AF3B058}" type="presOf" srcId="{75594411-0BAE-45EE-AAA5-5517638FC093}" destId="{EF54B741-3512-4782-9EAE-B3D166662681}" srcOrd="0" destOrd="1" presId="urn:microsoft.com/office/officeart/2005/8/layout/vList6"/>
    <dgm:cxn modelId="{95CFD371-E782-4211-A328-0C3FAD60237C}" srcId="{98C53BDC-7931-42B5-91E6-51C9B74DF73C}" destId="{A2E7A0B4-20E9-4C9C-AE43-1644960032CE}" srcOrd="0" destOrd="0" parTransId="{B46BADA9-756C-41F2-AB2C-93898774718C}" sibTransId="{B42ADE42-A491-49DC-8DCC-02A68308F0D6}"/>
    <dgm:cxn modelId="{D91C3F2F-3DAC-4AAD-B5C8-B7EC2157B6C9}" srcId="{1576AA91-339D-425F-8D82-78590D2D56BD}" destId="{75594411-0BAE-45EE-AAA5-5517638FC093}" srcOrd="1" destOrd="0" parTransId="{BE5866F3-A401-41EB-8728-7F1421044BD3}" sibTransId="{E79BDB96-39E2-4915-9A46-8C58B3A109EE}"/>
    <dgm:cxn modelId="{D241392F-D09F-4A49-AFDE-84D01A0293E3}" type="presOf" srcId="{BB5EC0F4-4257-4B36-A7B0-DD34FE3ED986}" destId="{34AA0DFB-4CCC-416A-BFBE-E477F959D842}" srcOrd="0" destOrd="1" presId="urn:microsoft.com/office/officeart/2005/8/layout/vList6"/>
    <dgm:cxn modelId="{01DF63C2-D961-4127-8728-F5157F4CAC75}" type="presOf" srcId="{98C53BDC-7931-42B5-91E6-51C9B74DF73C}" destId="{DF86AB71-7635-41DA-8506-79B242009ED0}" srcOrd="0" destOrd="0" presId="urn:microsoft.com/office/officeart/2005/8/layout/vList6"/>
    <dgm:cxn modelId="{8F7A2472-C205-44E2-96A7-D6B44A1746CD}" type="presOf" srcId="{A2E7A0B4-20E9-4C9C-AE43-1644960032CE}" destId="{34AA0DFB-4CCC-416A-BFBE-E477F959D842}" srcOrd="0" destOrd="0" presId="urn:microsoft.com/office/officeart/2005/8/layout/vList6"/>
    <dgm:cxn modelId="{95F8FBE0-774B-4337-8079-E827763F7448}" srcId="{98C53BDC-7931-42B5-91E6-51C9B74DF73C}" destId="{BB5EC0F4-4257-4B36-A7B0-DD34FE3ED986}" srcOrd="1" destOrd="0" parTransId="{96D1DDB0-3D9C-4016-A531-DA21B5F7C7C9}" sibTransId="{307898D5-E82E-4EE4-958E-CBBC50C92CD3}"/>
    <dgm:cxn modelId="{73C563C0-4F3F-46FB-B055-9DD34ED381F1}" type="presParOf" srcId="{4AA26270-50C1-4E97-B2A5-650D1508E371}" destId="{A366A1BF-1905-46DD-83B6-EE05697C52D3}" srcOrd="0" destOrd="0" presId="urn:microsoft.com/office/officeart/2005/8/layout/vList6"/>
    <dgm:cxn modelId="{588A1C55-52FE-4F10-AEE6-FC95A347CDFF}" type="presParOf" srcId="{A366A1BF-1905-46DD-83B6-EE05697C52D3}" destId="{8A6221F5-DAA6-4769-95E0-D25B7FBB67B4}" srcOrd="0" destOrd="0" presId="urn:microsoft.com/office/officeart/2005/8/layout/vList6"/>
    <dgm:cxn modelId="{1DF60961-2925-4AF7-AC41-761ADC52E183}" type="presParOf" srcId="{A366A1BF-1905-46DD-83B6-EE05697C52D3}" destId="{EF54B741-3512-4782-9EAE-B3D166662681}" srcOrd="1" destOrd="0" presId="urn:microsoft.com/office/officeart/2005/8/layout/vList6"/>
    <dgm:cxn modelId="{88CEBA69-DF13-45A4-B514-C73F6BFBF3A5}" type="presParOf" srcId="{4AA26270-50C1-4E97-B2A5-650D1508E371}" destId="{D7FAB262-3153-40B5-A444-C92A4BC4D646}" srcOrd="1" destOrd="0" presId="urn:microsoft.com/office/officeart/2005/8/layout/vList6"/>
    <dgm:cxn modelId="{1A6DD397-719E-48B7-A582-8CE9179A91BF}" type="presParOf" srcId="{4AA26270-50C1-4E97-B2A5-650D1508E371}" destId="{A477BA14-879B-4E10-BD6C-D0EE5499F278}" srcOrd="2" destOrd="0" presId="urn:microsoft.com/office/officeart/2005/8/layout/vList6"/>
    <dgm:cxn modelId="{4B8E4E93-488C-45B9-A1C7-A1D071E5B7AF}" type="presParOf" srcId="{A477BA14-879B-4E10-BD6C-D0EE5499F278}" destId="{DF86AB71-7635-41DA-8506-79B242009ED0}" srcOrd="0" destOrd="0" presId="urn:microsoft.com/office/officeart/2005/8/layout/vList6"/>
    <dgm:cxn modelId="{DB6B8694-5823-483E-8D76-2BBBDD7473DD}" type="presParOf" srcId="{A477BA14-879B-4E10-BD6C-D0EE5499F278}" destId="{34AA0DFB-4CCC-416A-BFBE-E477F959D84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EDD718-4FC5-4D66-B0B7-3686A8A87C2C}"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GB"/>
        </a:p>
      </dgm:t>
    </dgm:pt>
    <dgm:pt modelId="{0D63CFAF-5F05-436B-B3DC-BC073FC75541}">
      <dgm:prSet phldrT="[Text]"/>
      <dgm:spPr/>
      <dgm:t>
        <a:bodyPr/>
        <a:lstStyle/>
        <a:p>
          <a:r>
            <a:rPr lang="en-GB" dirty="0" smtClean="0"/>
            <a:t>Written application</a:t>
          </a:r>
          <a:endParaRPr lang="en-GB" dirty="0"/>
        </a:p>
      </dgm:t>
    </dgm:pt>
    <dgm:pt modelId="{25480885-86A0-4BF0-857E-02E053138870}" type="parTrans" cxnId="{1DB7A016-6E53-4776-86D2-4D6105EA0AA6}">
      <dgm:prSet/>
      <dgm:spPr/>
      <dgm:t>
        <a:bodyPr/>
        <a:lstStyle/>
        <a:p>
          <a:endParaRPr lang="en-GB"/>
        </a:p>
      </dgm:t>
    </dgm:pt>
    <dgm:pt modelId="{4397243E-70D7-4408-9A01-2141180B000D}" type="sibTrans" cxnId="{1DB7A016-6E53-4776-86D2-4D6105EA0AA6}">
      <dgm:prSet/>
      <dgm:spPr/>
      <dgm:t>
        <a:bodyPr/>
        <a:lstStyle/>
        <a:p>
          <a:endParaRPr lang="en-GB"/>
        </a:p>
      </dgm:t>
    </dgm:pt>
    <dgm:pt modelId="{04DAA728-5E23-4A76-A19E-80269895B3CA}">
      <dgm:prSet phldrT="[Text]"/>
      <dgm:spPr/>
      <dgm:t>
        <a:bodyPr/>
        <a:lstStyle/>
        <a:p>
          <a:r>
            <a:rPr lang="en-GB" dirty="0" smtClean="0"/>
            <a:t>Written form, including mapping practice against areas of activity, core knowledge and professional values of the UKPSF</a:t>
          </a:r>
          <a:endParaRPr lang="en-GB" dirty="0"/>
        </a:p>
      </dgm:t>
    </dgm:pt>
    <dgm:pt modelId="{E9EFEC0F-A953-432E-8C34-3C7C386739F6}" type="parTrans" cxnId="{B609985B-2699-41E4-9AB5-12BA2D8CE43A}">
      <dgm:prSet/>
      <dgm:spPr/>
      <dgm:t>
        <a:bodyPr/>
        <a:lstStyle/>
        <a:p>
          <a:endParaRPr lang="en-GB"/>
        </a:p>
      </dgm:t>
    </dgm:pt>
    <dgm:pt modelId="{FF371C20-A146-4ABD-88B8-B18E2A00BAC0}" type="sibTrans" cxnId="{B609985B-2699-41E4-9AB5-12BA2D8CE43A}">
      <dgm:prSet/>
      <dgm:spPr/>
      <dgm:t>
        <a:bodyPr/>
        <a:lstStyle/>
        <a:p>
          <a:endParaRPr lang="en-GB"/>
        </a:p>
      </dgm:t>
    </dgm:pt>
    <dgm:pt modelId="{DFF46B43-8A70-479F-A82F-AE975FF3FD3A}">
      <dgm:prSet phldrT="[Text]"/>
      <dgm:spPr/>
      <dgm:t>
        <a:bodyPr/>
        <a:lstStyle/>
        <a:p>
          <a:r>
            <a:rPr lang="en-GB" b="1" dirty="0" smtClean="0">
              <a:solidFill>
                <a:srgbClr val="0070C0"/>
              </a:solidFill>
            </a:rPr>
            <a:t>4 x 500 word case studies</a:t>
          </a:r>
          <a:endParaRPr lang="en-GB" b="1" dirty="0">
            <a:solidFill>
              <a:srgbClr val="0070C0"/>
            </a:solidFill>
          </a:endParaRPr>
        </a:p>
      </dgm:t>
    </dgm:pt>
    <dgm:pt modelId="{CBC555C3-0E9F-4705-821A-36CC8F709DDD}" type="parTrans" cxnId="{944532D2-FC24-498D-8C05-CFE8183334BD}">
      <dgm:prSet/>
      <dgm:spPr/>
      <dgm:t>
        <a:bodyPr/>
        <a:lstStyle/>
        <a:p>
          <a:endParaRPr lang="en-GB"/>
        </a:p>
      </dgm:t>
    </dgm:pt>
    <dgm:pt modelId="{6F9B4143-0267-4BFB-9C29-5798FFDBC3DF}" type="sibTrans" cxnId="{944532D2-FC24-498D-8C05-CFE8183334BD}">
      <dgm:prSet/>
      <dgm:spPr/>
      <dgm:t>
        <a:bodyPr/>
        <a:lstStyle/>
        <a:p>
          <a:endParaRPr lang="en-GB"/>
        </a:p>
      </dgm:t>
    </dgm:pt>
    <dgm:pt modelId="{D1ADF9D3-6348-43B7-9F24-34A77656188B}">
      <dgm:prSet phldrT="[Text]"/>
      <dgm:spPr/>
      <dgm:t>
        <a:bodyPr/>
        <a:lstStyle/>
        <a:p>
          <a:r>
            <a:rPr lang="en-GB" dirty="0" smtClean="0"/>
            <a:t>Oral application</a:t>
          </a:r>
          <a:endParaRPr lang="en-GB" dirty="0"/>
        </a:p>
      </dgm:t>
    </dgm:pt>
    <dgm:pt modelId="{140E7F6B-5219-405E-AF27-968D333100BF}" type="parTrans" cxnId="{5DB691C3-00C7-4BAE-9FC9-3AC226895C9A}">
      <dgm:prSet/>
      <dgm:spPr/>
      <dgm:t>
        <a:bodyPr/>
        <a:lstStyle/>
        <a:p>
          <a:endParaRPr lang="en-GB"/>
        </a:p>
      </dgm:t>
    </dgm:pt>
    <dgm:pt modelId="{3110185E-739F-40F4-9B18-9C6F2330EF44}" type="sibTrans" cxnId="{5DB691C3-00C7-4BAE-9FC9-3AC226895C9A}">
      <dgm:prSet/>
      <dgm:spPr/>
      <dgm:t>
        <a:bodyPr/>
        <a:lstStyle/>
        <a:p>
          <a:endParaRPr lang="en-GB"/>
        </a:p>
      </dgm:t>
    </dgm:pt>
    <dgm:pt modelId="{C2887456-54B8-46BC-81FB-394ED6983F22}">
      <dgm:prSet phldrT="[Text]"/>
      <dgm:spPr/>
      <dgm:t>
        <a:bodyPr/>
        <a:lstStyle/>
        <a:p>
          <a:r>
            <a:rPr lang="en-GB" dirty="0" smtClean="0"/>
            <a:t>Written form, including mapping practice against areas of activity, core knowledge and professional values of the UKPSF</a:t>
          </a:r>
          <a:endParaRPr lang="en-GB" dirty="0"/>
        </a:p>
      </dgm:t>
    </dgm:pt>
    <dgm:pt modelId="{C01D9BEE-3E5B-46F4-BC79-A3587AB64723}" type="parTrans" cxnId="{B2C9ED19-9485-4DB3-B932-7D5FD3F6E6E2}">
      <dgm:prSet/>
      <dgm:spPr/>
      <dgm:t>
        <a:bodyPr/>
        <a:lstStyle/>
        <a:p>
          <a:endParaRPr lang="en-GB"/>
        </a:p>
      </dgm:t>
    </dgm:pt>
    <dgm:pt modelId="{419606E7-B352-4DDD-8910-7EC1C6FDF352}" type="sibTrans" cxnId="{B2C9ED19-9485-4DB3-B932-7D5FD3F6E6E2}">
      <dgm:prSet/>
      <dgm:spPr/>
      <dgm:t>
        <a:bodyPr/>
        <a:lstStyle/>
        <a:p>
          <a:endParaRPr lang="en-GB"/>
        </a:p>
      </dgm:t>
    </dgm:pt>
    <dgm:pt modelId="{CBAE73F5-B8FB-4FC3-BC23-A5596D0D5387}">
      <dgm:prSet phldrT="[Text]"/>
      <dgm:spPr/>
      <dgm:t>
        <a:bodyPr/>
        <a:lstStyle/>
        <a:p>
          <a:r>
            <a:rPr lang="en-GB" b="1" dirty="0" smtClean="0">
              <a:solidFill>
                <a:srgbClr val="0070C0"/>
              </a:solidFill>
            </a:rPr>
            <a:t>Twenty minute presentation to assessment panel, plus 10 minutes Q&amp;A</a:t>
          </a:r>
          <a:endParaRPr lang="en-GB" b="1" dirty="0">
            <a:solidFill>
              <a:srgbClr val="0070C0"/>
            </a:solidFill>
          </a:endParaRPr>
        </a:p>
      </dgm:t>
    </dgm:pt>
    <dgm:pt modelId="{63A7194E-0C02-4073-B55A-A9171BEA8C5B}" type="parTrans" cxnId="{51BEEECA-84D8-4197-9BD7-17CA73BA3476}">
      <dgm:prSet/>
      <dgm:spPr/>
      <dgm:t>
        <a:bodyPr/>
        <a:lstStyle/>
        <a:p>
          <a:endParaRPr lang="en-GB"/>
        </a:p>
      </dgm:t>
    </dgm:pt>
    <dgm:pt modelId="{9D8018AB-9A8A-479F-9091-973C2D4545B1}" type="sibTrans" cxnId="{51BEEECA-84D8-4197-9BD7-17CA73BA3476}">
      <dgm:prSet/>
      <dgm:spPr/>
      <dgm:t>
        <a:bodyPr/>
        <a:lstStyle/>
        <a:p>
          <a:endParaRPr lang="en-GB"/>
        </a:p>
      </dgm:t>
    </dgm:pt>
    <dgm:pt modelId="{B9412892-B9A2-4695-B6BE-6F2F695769AF}">
      <dgm:prSet phldrT="[Text]"/>
      <dgm:spPr/>
      <dgm:t>
        <a:bodyPr/>
        <a:lstStyle/>
        <a:p>
          <a:r>
            <a:rPr lang="en-GB" dirty="0" smtClean="0"/>
            <a:t>Two detailed references (including one internal reference, backing up specific claims of candidate) </a:t>
          </a:r>
          <a:endParaRPr lang="en-GB" dirty="0"/>
        </a:p>
      </dgm:t>
    </dgm:pt>
    <dgm:pt modelId="{0FB01744-8175-4626-B585-FCE61A44B4D1}" type="parTrans" cxnId="{29A3F04A-2CA0-4696-9D1D-000F55368828}">
      <dgm:prSet/>
      <dgm:spPr/>
    </dgm:pt>
    <dgm:pt modelId="{3B78DB1D-BB51-4E61-9CDF-CB7887EC6CA9}" type="sibTrans" cxnId="{29A3F04A-2CA0-4696-9D1D-000F55368828}">
      <dgm:prSet/>
      <dgm:spPr/>
    </dgm:pt>
    <dgm:pt modelId="{AD1DD6B1-D5E4-460C-9398-1669123A31F5}">
      <dgm:prSet phldrT="[Text]"/>
      <dgm:spPr/>
      <dgm:t>
        <a:bodyPr/>
        <a:lstStyle/>
        <a:p>
          <a:r>
            <a:rPr lang="en-GB" dirty="0" smtClean="0"/>
            <a:t>Two detailed references (including one internal reference, backing up specific claims of candidate) </a:t>
          </a:r>
          <a:endParaRPr lang="en-GB" dirty="0"/>
        </a:p>
      </dgm:t>
    </dgm:pt>
    <dgm:pt modelId="{DC3C06BA-3441-4C73-8881-BC0D73E59555}" type="parTrans" cxnId="{FB40EF38-257F-4127-AB0B-F426C1CD026F}">
      <dgm:prSet/>
      <dgm:spPr/>
    </dgm:pt>
    <dgm:pt modelId="{3738ECBD-AC78-472F-AE87-FDABCDE11797}" type="sibTrans" cxnId="{FB40EF38-257F-4127-AB0B-F426C1CD026F}">
      <dgm:prSet/>
      <dgm:spPr/>
    </dgm:pt>
    <dgm:pt modelId="{A7ACC507-9E72-43D6-B8E1-A0618C208724}" type="pres">
      <dgm:prSet presAssocID="{CCEDD718-4FC5-4D66-B0B7-3686A8A87C2C}" presName="Name0" presStyleCnt="0">
        <dgm:presLayoutVars>
          <dgm:dir/>
          <dgm:animLvl val="lvl"/>
          <dgm:resizeHandles/>
        </dgm:presLayoutVars>
      </dgm:prSet>
      <dgm:spPr/>
      <dgm:t>
        <a:bodyPr/>
        <a:lstStyle/>
        <a:p>
          <a:endParaRPr lang="en-GB"/>
        </a:p>
      </dgm:t>
    </dgm:pt>
    <dgm:pt modelId="{7E7D3138-C437-49B2-9E5C-186A4000637B}" type="pres">
      <dgm:prSet presAssocID="{0D63CFAF-5F05-436B-B3DC-BC073FC75541}" presName="linNode" presStyleCnt="0"/>
      <dgm:spPr/>
    </dgm:pt>
    <dgm:pt modelId="{F0CBB6CE-A4FB-4AA5-B91A-5D81E942FA3E}" type="pres">
      <dgm:prSet presAssocID="{0D63CFAF-5F05-436B-B3DC-BC073FC75541}" presName="parentShp" presStyleLbl="node1" presStyleIdx="0" presStyleCnt="2">
        <dgm:presLayoutVars>
          <dgm:bulletEnabled val="1"/>
        </dgm:presLayoutVars>
      </dgm:prSet>
      <dgm:spPr/>
      <dgm:t>
        <a:bodyPr/>
        <a:lstStyle/>
        <a:p>
          <a:endParaRPr lang="en-GB"/>
        </a:p>
      </dgm:t>
    </dgm:pt>
    <dgm:pt modelId="{B56CA21E-C20B-405B-BC0B-1C7257BB8A8C}" type="pres">
      <dgm:prSet presAssocID="{0D63CFAF-5F05-436B-B3DC-BC073FC75541}" presName="childShp" presStyleLbl="bgAccFollowNode1" presStyleIdx="0" presStyleCnt="2">
        <dgm:presLayoutVars>
          <dgm:bulletEnabled val="1"/>
        </dgm:presLayoutVars>
      </dgm:prSet>
      <dgm:spPr/>
      <dgm:t>
        <a:bodyPr/>
        <a:lstStyle/>
        <a:p>
          <a:endParaRPr lang="en-GB"/>
        </a:p>
      </dgm:t>
    </dgm:pt>
    <dgm:pt modelId="{1B05C445-0127-450C-A513-19E3DF3AE308}" type="pres">
      <dgm:prSet presAssocID="{4397243E-70D7-4408-9A01-2141180B000D}" presName="spacing" presStyleCnt="0"/>
      <dgm:spPr/>
    </dgm:pt>
    <dgm:pt modelId="{37138557-B8F4-4CF3-9FAA-6AC30480A25B}" type="pres">
      <dgm:prSet presAssocID="{D1ADF9D3-6348-43B7-9F24-34A77656188B}" presName="linNode" presStyleCnt="0"/>
      <dgm:spPr/>
    </dgm:pt>
    <dgm:pt modelId="{A79ABAE2-893B-4C14-BA22-A180048DA4AF}" type="pres">
      <dgm:prSet presAssocID="{D1ADF9D3-6348-43B7-9F24-34A77656188B}" presName="parentShp" presStyleLbl="node1" presStyleIdx="1" presStyleCnt="2">
        <dgm:presLayoutVars>
          <dgm:bulletEnabled val="1"/>
        </dgm:presLayoutVars>
      </dgm:prSet>
      <dgm:spPr/>
      <dgm:t>
        <a:bodyPr/>
        <a:lstStyle/>
        <a:p>
          <a:endParaRPr lang="en-GB"/>
        </a:p>
      </dgm:t>
    </dgm:pt>
    <dgm:pt modelId="{3C4CDD21-72DA-46DA-9A4E-1410FA31D965}" type="pres">
      <dgm:prSet presAssocID="{D1ADF9D3-6348-43B7-9F24-34A77656188B}" presName="childShp" presStyleLbl="bgAccFollowNode1" presStyleIdx="1" presStyleCnt="2">
        <dgm:presLayoutVars>
          <dgm:bulletEnabled val="1"/>
        </dgm:presLayoutVars>
      </dgm:prSet>
      <dgm:spPr/>
      <dgm:t>
        <a:bodyPr/>
        <a:lstStyle/>
        <a:p>
          <a:endParaRPr lang="en-GB"/>
        </a:p>
      </dgm:t>
    </dgm:pt>
  </dgm:ptLst>
  <dgm:cxnLst>
    <dgm:cxn modelId="{927A5FB6-7E5A-418C-80ED-716EF5828398}" type="presOf" srcId="{D1ADF9D3-6348-43B7-9F24-34A77656188B}" destId="{A79ABAE2-893B-4C14-BA22-A180048DA4AF}" srcOrd="0" destOrd="0" presId="urn:microsoft.com/office/officeart/2005/8/layout/vList6"/>
    <dgm:cxn modelId="{B609985B-2699-41E4-9AB5-12BA2D8CE43A}" srcId="{0D63CFAF-5F05-436B-B3DC-BC073FC75541}" destId="{04DAA728-5E23-4A76-A19E-80269895B3CA}" srcOrd="0" destOrd="0" parTransId="{E9EFEC0F-A953-432E-8C34-3C7C386739F6}" sibTransId="{FF371C20-A146-4ABD-88B8-B18E2A00BAC0}"/>
    <dgm:cxn modelId="{9D413B2A-434D-4A9C-9077-AB5AD5D73288}" type="presOf" srcId="{C2887456-54B8-46BC-81FB-394ED6983F22}" destId="{3C4CDD21-72DA-46DA-9A4E-1410FA31D965}" srcOrd="0" destOrd="0" presId="urn:microsoft.com/office/officeart/2005/8/layout/vList6"/>
    <dgm:cxn modelId="{29A3F04A-2CA0-4696-9D1D-000F55368828}" srcId="{0D63CFAF-5F05-436B-B3DC-BC073FC75541}" destId="{B9412892-B9A2-4695-B6BE-6F2F695769AF}" srcOrd="2" destOrd="0" parTransId="{0FB01744-8175-4626-B585-FCE61A44B4D1}" sibTransId="{3B78DB1D-BB51-4E61-9CDF-CB7887EC6CA9}"/>
    <dgm:cxn modelId="{B2C9ED19-9485-4DB3-B932-7D5FD3F6E6E2}" srcId="{D1ADF9D3-6348-43B7-9F24-34A77656188B}" destId="{C2887456-54B8-46BC-81FB-394ED6983F22}" srcOrd="0" destOrd="0" parTransId="{C01D9BEE-3E5B-46F4-BC79-A3587AB64723}" sibTransId="{419606E7-B352-4DDD-8910-7EC1C6FDF352}"/>
    <dgm:cxn modelId="{823D9673-E48F-4F20-AD06-EC87DEF38396}" type="presOf" srcId="{AD1DD6B1-D5E4-460C-9398-1669123A31F5}" destId="{3C4CDD21-72DA-46DA-9A4E-1410FA31D965}" srcOrd="0" destOrd="2" presId="urn:microsoft.com/office/officeart/2005/8/layout/vList6"/>
    <dgm:cxn modelId="{51BEEECA-84D8-4197-9BD7-17CA73BA3476}" srcId="{D1ADF9D3-6348-43B7-9F24-34A77656188B}" destId="{CBAE73F5-B8FB-4FC3-BC23-A5596D0D5387}" srcOrd="1" destOrd="0" parTransId="{63A7194E-0C02-4073-B55A-A9171BEA8C5B}" sibTransId="{9D8018AB-9A8A-479F-9091-973C2D4545B1}"/>
    <dgm:cxn modelId="{4931E17B-412F-410E-805E-FEEA8D111937}" type="presOf" srcId="{04DAA728-5E23-4A76-A19E-80269895B3CA}" destId="{B56CA21E-C20B-405B-BC0B-1C7257BB8A8C}" srcOrd="0" destOrd="0" presId="urn:microsoft.com/office/officeart/2005/8/layout/vList6"/>
    <dgm:cxn modelId="{A4F993F0-5751-4161-8814-6E1F03D8B594}" type="presOf" srcId="{B9412892-B9A2-4695-B6BE-6F2F695769AF}" destId="{B56CA21E-C20B-405B-BC0B-1C7257BB8A8C}" srcOrd="0" destOrd="2" presId="urn:microsoft.com/office/officeart/2005/8/layout/vList6"/>
    <dgm:cxn modelId="{5DB691C3-00C7-4BAE-9FC9-3AC226895C9A}" srcId="{CCEDD718-4FC5-4D66-B0B7-3686A8A87C2C}" destId="{D1ADF9D3-6348-43B7-9F24-34A77656188B}" srcOrd="1" destOrd="0" parTransId="{140E7F6B-5219-405E-AF27-968D333100BF}" sibTransId="{3110185E-739F-40F4-9B18-9C6F2330EF44}"/>
    <dgm:cxn modelId="{FB40EF38-257F-4127-AB0B-F426C1CD026F}" srcId="{D1ADF9D3-6348-43B7-9F24-34A77656188B}" destId="{AD1DD6B1-D5E4-460C-9398-1669123A31F5}" srcOrd="2" destOrd="0" parTransId="{DC3C06BA-3441-4C73-8881-BC0D73E59555}" sibTransId="{3738ECBD-AC78-472F-AE87-FDABCDE11797}"/>
    <dgm:cxn modelId="{204C7E33-7AEC-4A27-BDD6-3A322C8FA1D0}" type="presOf" srcId="{DFF46B43-8A70-479F-A82F-AE975FF3FD3A}" destId="{B56CA21E-C20B-405B-BC0B-1C7257BB8A8C}" srcOrd="0" destOrd="1" presId="urn:microsoft.com/office/officeart/2005/8/layout/vList6"/>
    <dgm:cxn modelId="{944532D2-FC24-498D-8C05-CFE8183334BD}" srcId="{0D63CFAF-5F05-436B-B3DC-BC073FC75541}" destId="{DFF46B43-8A70-479F-A82F-AE975FF3FD3A}" srcOrd="1" destOrd="0" parTransId="{CBC555C3-0E9F-4705-821A-36CC8F709DDD}" sibTransId="{6F9B4143-0267-4BFB-9C29-5798FFDBC3DF}"/>
    <dgm:cxn modelId="{EB2A739C-2FB2-4AD4-83EB-28DE6F74862F}" type="presOf" srcId="{CBAE73F5-B8FB-4FC3-BC23-A5596D0D5387}" destId="{3C4CDD21-72DA-46DA-9A4E-1410FA31D965}" srcOrd="0" destOrd="1" presId="urn:microsoft.com/office/officeart/2005/8/layout/vList6"/>
    <dgm:cxn modelId="{1DB7A016-6E53-4776-86D2-4D6105EA0AA6}" srcId="{CCEDD718-4FC5-4D66-B0B7-3686A8A87C2C}" destId="{0D63CFAF-5F05-436B-B3DC-BC073FC75541}" srcOrd="0" destOrd="0" parTransId="{25480885-86A0-4BF0-857E-02E053138870}" sibTransId="{4397243E-70D7-4408-9A01-2141180B000D}"/>
    <dgm:cxn modelId="{64812835-07A1-43EF-8581-0C50E10349CF}" type="presOf" srcId="{0D63CFAF-5F05-436B-B3DC-BC073FC75541}" destId="{F0CBB6CE-A4FB-4AA5-B91A-5D81E942FA3E}" srcOrd="0" destOrd="0" presId="urn:microsoft.com/office/officeart/2005/8/layout/vList6"/>
    <dgm:cxn modelId="{7F549C7C-A5FE-4CC6-9F2D-610989966D73}" type="presOf" srcId="{CCEDD718-4FC5-4D66-B0B7-3686A8A87C2C}" destId="{A7ACC507-9E72-43D6-B8E1-A0618C208724}" srcOrd="0" destOrd="0" presId="urn:microsoft.com/office/officeart/2005/8/layout/vList6"/>
    <dgm:cxn modelId="{719F1D84-2EB9-4345-8751-D3D6FAB1F941}" type="presParOf" srcId="{A7ACC507-9E72-43D6-B8E1-A0618C208724}" destId="{7E7D3138-C437-49B2-9E5C-186A4000637B}" srcOrd="0" destOrd="0" presId="urn:microsoft.com/office/officeart/2005/8/layout/vList6"/>
    <dgm:cxn modelId="{C4539884-01F5-4DC9-8DA1-5C7CBEE705DE}" type="presParOf" srcId="{7E7D3138-C437-49B2-9E5C-186A4000637B}" destId="{F0CBB6CE-A4FB-4AA5-B91A-5D81E942FA3E}" srcOrd="0" destOrd="0" presId="urn:microsoft.com/office/officeart/2005/8/layout/vList6"/>
    <dgm:cxn modelId="{916162B2-9A7B-44F0-A8F8-8A05BBE23FEA}" type="presParOf" srcId="{7E7D3138-C437-49B2-9E5C-186A4000637B}" destId="{B56CA21E-C20B-405B-BC0B-1C7257BB8A8C}" srcOrd="1" destOrd="0" presId="urn:microsoft.com/office/officeart/2005/8/layout/vList6"/>
    <dgm:cxn modelId="{22FB4FF4-BFDA-4922-B146-BD522B1141CB}" type="presParOf" srcId="{A7ACC507-9E72-43D6-B8E1-A0618C208724}" destId="{1B05C445-0127-450C-A513-19E3DF3AE308}" srcOrd="1" destOrd="0" presId="urn:microsoft.com/office/officeart/2005/8/layout/vList6"/>
    <dgm:cxn modelId="{96CA752D-5F0B-420F-BA61-C362900DFC35}" type="presParOf" srcId="{A7ACC507-9E72-43D6-B8E1-A0618C208724}" destId="{37138557-B8F4-4CF3-9FAA-6AC30480A25B}" srcOrd="2" destOrd="0" presId="urn:microsoft.com/office/officeart/2005/8/layout/vList6"/>
    <dgm:cxn modelId="{B141FB11-02F2-4D33-9CE5-EA593D491E7B}" type="presParOf" srcId="{37138557-B8F4-4CF3-9FAA-6AC30480A25B}" destId="{A79ABAE2-893B-4C14-BA22-A180048DA4AF}" srcOrd="0" destOrd="0" presId="urn:microsoft.com/office/officeart/2005/8/layout/vList6"/>
    <dgm:cxn modelId="{24270827-7C45-4FA3-9477-39EEA38BF830}" type="presParOf" srcId="{37138557-B8F4-4CF3-9FAA-6AC30480A25B}" destId="{3C4CDD21-72DA-46DA-9A4E-1410FA31D96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07CF76-5DEC-46C0-BF7B-6F4CE0FCC88D}" type="doc">
      <dgm:prSet loTypeId="urn:microsoft.com/office/officeart/2005/8/layout/cycle4#1" loCatId="cycle" qsTypeId="urn:microsoft.com/office/officeart/2005/8/quickstyle/simple1" qsCatId="simple" csTypeId="urn:microsoft.com/office/officeart/2005/8/colors/colorful4" csCatId="colorful" phldr="1"/>
      <dgm:spPr/>
      <dgm:t>
        <a:bodyPr/>
        <a:lstStyle/>
        <a:p>
          <a:endParaRPr lang="en-GB"/>
        </a:p>
      </dgm:t>
    </dgm:pt>
    <dgm:pt modelId="{72BD8EB3-78A6-4028-8C08-C2ADACFB053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t>Peer dialogue and review</a:t>
          </a:r>
        </a:p>
        <a:p>
          <a:pPr defTabSz="1555750">
            <a:lnSpc>
              <a:spcPct val="90000"/>
            </a:lnSpc>
            <a:spcBef>
              <a:spcPct val="0"/>
            </a:spcBef>
            <a:spcAft>
              <a:spcPct val="35000"/>
            </a:spcAft>
          </a:pPr>
          <a:endParaRPr lang="en-GB" sz="1500" dirty="0"/>
        </a:p>
      </dgm:t>
    </dgm:pt>
    <dgm:pt modelId="{4F551701-EBD5-4F35-8BB2-E367709F3CBB}" type="parTrans" cxnId="{A6EAD4E9-0991-42B0-8F5A-790DF825AB59}">
      <dgm:prSet/>
      <dgm:spPr/>
      <dgm:t>
        <a:bodyPr/>
        <a:lstStyle/>
        <a:p>
          <a:endParaRPr lang="en-GB"/>
        </a:p>
      </dgm:t>
    </dgm:pt>
    <dgm:pt modelId="{182C11F5-3839-4171-8B4B-253DA282B12F}" type="sibTrans" cxnId="{A6EAD4E9-0991-42B0-8F5A-790DF825AB59}">
      <dgm:prSet/>
      <dgm:spPr/>
      <dgm:t>
        <a:bodyPr/>
        <a:lstStyle/>
        <a:p>
          <a:endParaRPr lang="en-GB"/>
        </a:p>
      </dgm:t>
    </dgm:pt>
    <dgm:pt modelId="{49528ED9-91BD-404C-AACC-CC2590A87FA2}">
      <dgm:prSet phldrT="[Text]" custT="1"/>
      <dgm:spPr/>
      <dgm:t>
        <a:bodyPr/>
        <a:lstStyle/>
        <a:p>
          <a:r>
            <a:rPr lang="en-GB" sz="2000" dirty="0" smtClean="0"/>
            <a:t>Analysing feedback from students</a:t>
          </a:r>
          <a:endParaRPr lang="en-GB" sz="2000" dirty="0"/>
        </a:p>
      </dgm:t>
    </dgm:pt>
    <dgm:pt modelId="{CCD9BB00-D5D6-4ED9-BC71-A7392172EF69}" type="parTrans" cxnId="{8BB052AD-1ED4-44B6-9775-9FEDA5EA8437}">
      <dgm:prSet/>
      <dgm:spPr/>
      <dgm:t>
        <a:bodyPr/>
        <a:lstStyle/>
        <a:p>
          <a:endParaRPr lang="en-GB"/>
        </a:p>
      </dgm:t>
    </dgm:pt>
    <dgm:pt modelId="{AF19F6B1-51C5-4D28-B5D0-AF57E455FA2A}" type="sibTrans" cxnId="{8BB052AD-1ED4-44B6-9775-9FEDA5EA8437}">
      <dgm:prSet/>
      <dgm:spPr/>
      <dgm:t>
        <a:bodyPr/>
        <a:lstStyle/>
        <a:p>
          <a:endParaRPr lang="en-GB"/>
        </a:p>
      </dgm:t>
    </dgm:pt>
    <dgm:pt modelId="{A793FF98-0D8D-4CD4-BD81-9BCB2080C45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500"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t>Attendance of workshops, away days or other events</a:t>
          </a:r>
        </a:p>
        <a:p>
          <a:pPr defTabSz="889000">
            <a:lnSpc>
              <a:spcPct val="90000"/>
            </a:lnSpc>
            <a:spcBef>
              <a:spcPct val="0"/>
            </a:spcBef>
            <a:spcAft>
              <a:spcPct val="35000"/>
            </a:spcAft>
          </a:pPr>
          <a:endParaRPr lang="en-GB" sz="1500" dirty="0"/>
        </a:p>
      </dgm:t>
    </dgm:pt>
    <dgm:pt modelId="{4090A514-C870-4D0A-8912-E164106EE69F}" type="parTrans" cxnId="{703D688F-13A1-437D-84A9-068A20D3EB22}">
      <dgm:prSet/>
      <dgm:spPr/>
      <dgm:t>
        <a:bodyPr/>
        <a:lstStyle/>
        <a:p>
          <a:endParaRPr lang="en-GB"/>
        </a:p>
      </dgm:t>
    </dgm:pt>
    <dgm:pt modelId="{7B8E4A0B-FC89-4B17-AEC1-D792F6E9DD15}" type="sibTrans" cxnId="{703D688F-13A1-437D-84A9-068A20D3EB22}">
      <dgm:prSet/>
      <dgm:spPr/>
      <dgm:t>
        <a:bodyPr/>
        <a:lstStyle/>
        <a:p>
          <a:endParaRPr lang="en-GB"/>
        </a:p>
      </dgm:t>
    </dgm:pt>
    <dgm:pt modelId="{92ADE79F-B3BE-499F-9661-0900BFF04BFE}">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sz="2000" dirty="0" smtClean="0"/>
        </a:p>
        <a:p>
          <a:pPr marL="0" marR="0" indent="0" defTabSz="914400" eaLnBrk="1" fontAlgn="auto" latinLnBrk="0" hangingPunct="1">
            <a:lnSpc>
              <a:spcPct val="100000"/>
            </a:lnSpc>
            <a:spcBef>
              <a:spcPts val="0"/>
            </a:spcBef>
            <a:spcAft>
              <a:spcPts val="0"/>
            </a:spcAft>
            <a:buClrTx/>
            <a:buSzTx/>
            <a:buFontTx/>
            <a:buNone/>
            <a:tabLst/>
            <a:defRPr/>
          </a:pPr>
          <a:endParaRPr lang="en-GB" sz="2000" dirty="0" smtClean="0"/>
        </a:p>
        <a:p>
          <a:pPr marL="0" marR="0" indent="0" defTabSz="914400" eaLnBrk="1" fontAlgn="auto" latinLnBrk="0" hangingPunct="1">
            <a:lnSpc>
              <a:spcPct val="100000"/>
            </a:lnSpc>
            <a:spcBef>
              <a:spcPts val="0"/>
            </a:spcBef>
            <a:spcAft>
              <a:spcPts val="0"/>
            </a:spcAft>
            <a:buClrTx/>
            <a:buSzTx/>
            <a:buFontTx/>
            <a:buNone/>
            <a:tabLst/>
            <a:defRPr/>
          </a:pPr>
          <a:r>
            <a:rPr lang="en-GB" sz="2000" dirty="0" smtClean="0"/>
            <a:t>Considering the   literature on teaching and learning in HE</a:t>
          </a:r>
        </a:p>
        <a:p>
          <a:pPr defTabSz="711200">
            <a:lnSpc>
              <a:spcPct val="90000"/>
            </a:lnSpc>
            <a:spcBef>
              <a:spcPct val="0"/>
            </a:spcBef>
            <a:spcAft>
              <a:spcPct val="35000"/>
            </a:spcAft>
          </a:pPr>
          <a:endParaRPr lang="en-GB" sz="1500" dirty="0"/>
        </a:p>
      </dgm:t>
    </dgm:pt>
    <dgm:pt modelId="{953965A3-9DA2-442C-B769-58B9E3ED0795}" type="parTrans" cxnId="{59790F87-3E84-42A6-B98D-2B5EC455ADCF}">
      <dgm:prSet/>
      <dgm:spPr/>
      <dgm:t>
        <a:bodyPr/>
        <a:lstStyle/>
        <a:p>
          <a:endParaRPr lang="en-GB"/>
        </a:p>
      </dgm:t>
    </dgm:pt>
    <dgm:pt modelId="{232F1B5E-BDEA-4087-8C49-7288523746BD}" type="sibTrans" cxnId="{59790F87-3E84-42A6-B98D-2B5EC455ADCF}">
      <dgm:prSet/>
      <dgm:spPr/>
      <dgm:t>
        <a:bodyPr/>
        <a:lstStyle/>
        <a:p>
          <a:endParaRPr lang="en-GB"/>
        </a:p>
      </dgm:t>
    </dgm:pt>
    <dgm:pt modelId="{BDDB784C-C6CF-4F90-BCDB-56B7BA06253F}" type="pres">
      <dgm:prSet presAssocID="{8E07CF76-5DEC-46C0-BF7B-6F4CE0FCC88D}" presName="cycleMatrixDiagram" presStyleCnt="0">
        <dgm:presLayoutVars>
          <dgm:chMax val="1"/>
          <dgm:dir/>
          <dgm:animLvl val="lvl"/>
          <dgm:resizeHandles val="exact"/>
        </dgm:presLayoutVars>
      </dgm:prSet>
      <dgm:spPr/>
      <dgm:t>
        <a:bodyPr/>
        <a:lstStyle/>
        <a:p>
          <a:endParaRPr lang="en-GB"/>
        </a:p>
      </dgm:t>
    </dgm:pt>
    <dgm:pt modelId="{DF771632-56AB-43A1-B4C0-4ADD6D1F4018}" type="pres">
      <dgm:prSet presAssocID="{8E07CF76-5DEC-46C0-BF7B-6F4CE0FCC88D}" presName="children" presStyleCnt="0"/>
      <dgm:spPr/>
    </dgm:pt>
    <dgm:pt modelId="{DDD6BC5F-F886-4B71-8C7D-F6AA84A4D224}" type="pres">
      <dgm:prSet presAssocID="{8E07CF76-5DEC-46C0-BF7B-6F4CE0FCC88D}" presName="childPlaceholder" presStyleCnt="0"/>
      <dgm:spPr/>
    </dgm:pt>
    <dgm:pt modelId="{E8F8694D-210D-4D20-931F-02BEA03F7364}" type="pres">
      <dgm:prSet presAssocID="{8E07CF76-5DEC-46C0-BF7B-6F4CE0FCC88D}" presName="circle" presStyleCnt="0"/>
      <dgm:spPr/>
    </dgm:pt>
    <dgm:pt modelId="{6603CDB4-F202-442D-A634-9678221D4277}" type="pres">
      <dgm:prSet presAssocID="{8E07CF76-5DEC-46C0-BF7B-6F4CE0FCC88D}" presName="quadrant1" presStyleLbl="node1" presStyleIdx="0" presStyleCnt="4">
        <dgm:presLayoutVars>
          <dgm:chMax val="1"/>
          <dgm:bulletEnabled val="1"/>
        </dgm:presLayoutVars>
      </dgm:prSet>
      <dgm:spPr/>
      <dgm:t>
        <a:bodyPr/>
        <a:lstStyle/>
        <a:p>
          <a:endParaRPr lang="en-GB"/>
        </a:p>
      </dgm:t>
    </dgm:pt>
    <dgm:pt modelId="{6C3D9B24-D1F6-4A93-9C3B-F12127FB58D5}" type="pres">
      <dgm:prSet presAssocID="{8E07CF76-5DEC-46C0-BF7B-6F4CE0FCC88D}" presName="quadrant2" presStyleLbl="node1" presStyleIdx="1" presStyleCnt="4">
        <dgm:presLayoutVars>
          <dgm:chMax val="1"/>
          <dgm:bulletEnabled val="1"/>
        </dgm:presLayoutVars>
      </dgm:prSet>
      <dgm:spPr/>
      <dgm:t>
        <a:bodyPr/>
        <a:lstStyle/>
        <a:p>
          <a:endParaRPr lang="en-GB"/>
        </a:p>
      </dgm:t>
    </dgm:pt>
    <dgm:pt modelId="{1BE355F4-065D-40E9-9B54-961B9A9F1BB4}" type="pres">
      <dgm:prSet presAssocID="{8E07CF76-5DEC-46C0-BF7B-6F4CE0FCC88D}" presName="quadrant3" presStyleLbl="node1" presStyleIdx="2" presStyleCnt="4">
        <dgm:presLayoutVars>
          <dgm:chMax val="1"/>
          <dgm:bulletEnabled val="1"/>
        </dgm:presLayoutVars>
      </dgm:prSet>
      <dgm:spPr/>
      <dgm:t>
        <a:bodyPr/>
        <a:lstStyle/>
        <a:p>
          <a:endParaRPr lang="en-GB"/>
        </a:p>
      </dgm:t>
    </dgm:pt>
    <dgm:pt modelId="{A9D5FA3A-8E51-439F-9D08-AF339FDC41A6}" type="pres">
      <dgm:prSet presAssocID="{8E07CF76-5DEC-46C0-BF7B-6F4CE0FCC88D}" presName="quadrant4" presStyleLbl="node1" presStyleIdx="3" presStyleCnt="4" custScaleX="104546">
        <dgm:presLayoutVars>
          <dgm:chMax val="1"/>
          <dgm:bulletEnabled val="1"/>
        </dgm:presLayoutVars>
      </dgm:prSet>
      <dgm:spPr/>
      <dgm:t>
        <a:bodyPr/>
        <a:lstStyle/>
        <a:p>
          <a:endParaRPr lang="en-GB"/>
        </a:p>
      </dgm:t>
    </dgm:pt>
    <dgm:pt modelId="{F24A965D-B691-4E7F-BDBF-D52FD1535572}" type="pres">
      <dgm:prSet presAssocID="{8E07CF76-5DEC-46C0-BF7B-6F4CE0FCC88D}" presName="quadrantPlaceholder" presStyleCnt="0"/>
      <dgm:spPr/>
    </dgm:pt>
    <dgm:pt modelId="{3E71D3C3-1F38-4837-9933-A60B63644A6E}" type="pres">
      <dgm:prSet presAssocID="{8E07CF76-5DEC-46C0-BF7B-6F4CE0FCC88D}" presName="center1" presStyleLbl="fgShp" presStyleIdx="0" presStyleCnt="2"/>
      <dgm:spPr/>
    </dgm:pt>
    <dgm:pt modelId="{2F44C0F4-025E-45D3-8E81-61F81AC959E0}" type="pres">
      <dgm:prSet presAssocID="{8E07CF76-5DEC-46C0-BF7B-6F4CE0FCC88D}" presName="center2" presStyleLbl="fgShp" presStyleIdx="1" presStyleCnt="2"/>
      <dgm:spPr/>
    </dgm:pt>
  </dgm:ptLst>
  <dgm:cxnLst>
    <dgm:cxn modelId="{D6487E84-0C82-4A8B-866F-0DAE1EB22B1F}" type="presOf" srcId="{49528ED9-91BD-404C-AACC-CC2590A87FA2}" destId="{6C3D9B24-D1F6-4A93-9C3B-F12127FB58D5}" srcOrd="0" destOrd="0" presId="urn:microsoft.com/office/officeart/2005/8/layout/cycle4#1"/>
    <dgm:cxn modelId="{59790F87-3E84-42A6-B98D-2B5EC455ADCF}" srcId="{8E07CF76-5DEC-46C0-BF7B-6F4CE0FCC88D}" destId="{92ADE79F-B3BE-499F-9661-0900BFF04BFE}" srcOrd="3" destOrd="0" parTransId="{953965A3-9DA2-442C-B769-58B9E3ED0795}" sibTransId="{232F1B5E-BDEA-4087-8C49-7288523746BD}"/>
    <dgm:cxn modelId="{1233C5AF-62CF-4240-ABC1-DBC1D84AEB1B}" type="presOf" srcId="{A793FF98-0D8D-4CD4-BD81-9BCB2080C455}" destId="{1BE355F4-065D-40E9-9B54-961B9A9F1BB4}" srcOrd="0" destOrd="0" presId="urn:microsoft.com/office/officeart/2005/8/layout/cycle4#1"/>
    <dgm:cxn modelId="{703D688F-13A1-437D-84A9-068A20D3EB22}" srcId="{8E07CF76-5DEC-46C0-BF7B-6F4CE0FCC88D}" destId="{A793FF98-0D8D-4CD4-BD81-9BCB2080C455}" srcOrd="2" destOrd="0" parTransId="{4090A514-C870-4D0A-8912-E164106EE69F}" sibTransId="{7B8E4A0B-FC89-4B17-AEC1-D792F6E9DD15}"/>
    <dgm:cxn modelId="{1DBE9AE3-E3BA-4315-96A1-8733756E4B27}" type="presOf" srcId="{8E07CF76-5DEC-46C0-BF7B-6F4CE0FCC88D}" destId="{BDDB784C-C6CF-4F90-BCDB-56B7BA06253F}" srcOrd="0" destOrd="0" presId="urn:microsoft.com/office/officeart/2005/8/layout/cycle4#1"/>
    <dgm:cxn modelId="{A6EAD4E9-0991-42B0-8F5A-790DF825AB59}" srcId="{8E07CF76-5DEC-46C0-BF7B-6F4CE0FCC88D}" destId="{72BD8EB3-78A6-4028-8C08-C2ADACFB0535}" srcOrd="0" destOrd="0" parTransId="{4F551701-EBD5-4F35-8BB2-E367709F3CBB}" sibTransId="{182C11F5-3839-4171-8B4B-253DA282B12F}"/>
    <dgm:cxn modelId="{97945CDE-E751-43BE-8EBA-E4A7F4BFE619}" type="presOf" srcId="{72BD8EB3-78A6-4028-8C08-C2ADACFB0535}" destId="{6603CDB4-F202-442D-A634-9678221D4277}" srcOrd="0" destOrd="0" presId="urn:microsoft.com/office/officeart/2005/8/layout/cycle4#1"/>
    <dgm:cxn modelId="{8BB052AD-1ED4-44B6-9775-9FEDA5EA8437}" srcId="{8E07CF76-5DEC-46C0-BF7B-6F4CE0FCC88D}" destId="{49528ED9-91BD-404C-AACC-CC2590A87FA2}" srcOrd="1" destOrd="0" parTransId="{CCD9BB00-D5D6-4ED9-BC71-A7392172EF69}" sibTransId="{AF19F6B1-51C5-4D28-B5D0-AF57E455FA2A}"/>
    <dgm:cxn modelId="{1CD1ACC4-28C3-48A5-820F-919C17AFD28A}" type="presOf" srcId="{92ADE79F-B3BE-499F-9661-0900BFF04BFE}" destId="{A9D5FA3A-8E51-439F-9D08-AF339FDC41A6}" srcOrd="0" destOrd="0" presId="urn:microsoft.com/office/officeart/2005/8/layout/cycle4#1"/>
    <dgm:cxn modelId="{7F7B76F2-FFA8-4496-9B50-36BBF894AB18}" type="presParOf" srcId="{BDDB784C-C6CF-4F90-BCDB-56B7BA06253F}" destId="{DF771632-56AB-43A1-B4C0-4ADD6D1F4018}" srcOrd="0" destOrd="0" presId="urn:microsoft.com/office/officeart/2005/8/layout/cycle4#1"/>
    <dgm:cxn modelId="{58AB40BB-9BDE-41EB-A894-00106A8C5A32}" type="presParOf" srcId="{DF771632-56AB-43A1-B4C0-4ADD6D1F4018}" destId="{DDD6BC5F-F886-4B71-8C7D-F6AA84A4D224}" srcOrd="0" destOrd="0" presId="urn:microsoft.com/office/officeart/2005/8/layout/cycle4#1"/>
    <dgm:cxn modelId="{7967B166-7AA1-401B-A648-F42BD1CA8E2B}" type="presParOf" srcId="{BDDB784C-C6CF-4F90-BCDB-56B7BA06253F}" destId="{E8F8694D-210D-4D20-931F-02BEA03F7364}" srcOrd="1" destOrd="0" presId="urn:microsoft.com/office/officeart/2005/8/layout/cycle4#1"/>
    <dgm:cxn modelId="{F0151DC3-4BEE-46C8-86E2-AFAFF11A9AD7}" type="presParOf" srcId="{E8F8694D-210D-4D20-931F-02BEA03F7364}" destId="{6603CDB4-F202-442D-A634-9678221D4277}" srcOrd="0" destOrd="0" presId="urn:microsoft.com/office/officeart/2005/8/layout/cycle4#1"/>
    <dgm:cxn modelId="{2FAF571C-0B36-437F-9AB8-6E869A9333FC}" type="presParOf" srcId="{E8F8694D-210D-4D20-931F-02BEA03F7364}" destId="{6C3D9B24-D1F6-4A93-9C3B-F12127FB58D5}" srcOrd="1" destOrd="0" presId="urn:microsoft.com/office/officeart/2005/8/layout/cycle4#1"/>
    <dgm:cxn modelId="{94523C03-C6A9-4065-8D37-001C9E7ED43F}" type="presParOf" srcId="{E8F8694D-210D-4D20-931F-02BEA03F7364}" destId="{1BE355F4-065D-40E9-9B54-961B9A9F1BB4}" srcOrd="2" destOrd="0" presId="urn:microsoft.com/office/officeart/2005/8/layout/cycle4#1"/>
    <dgm:cxn modelId="{903F3B45-52BA-4629-8E5D-5C6EDEF529C7}" type="presParOf" srcId="{E8F8694D-210D-4D20-931F-02BEA03F7364}" destId="{A9D5FA3A-8E51-439F-9D08-AF339FDC41A6}" srcOrd="3" destOrd="0" presId="urn:microsoft.com/office/officeart/2005/8/layout/cycle4#1"/>
    <dgm:cxn modelId="{1669F96D-4BEC-44A7-97CE-C05A726B0E52}" type="presParOf" srcId="{E8F8694D-210D-4D20-931F-02BEA03F7364}" destId="{F24A965D-B691-4E7F-BDBF-D52FD1535572}" srcOrd="4" destOrd="0" presId="urn:microsoft.com/office/officeart/2005/8/layout/cycle4#1"/>
    <dgm:cxn modelId="{550BB904-F67A-422E-B09F-E674BFEA8763}" type="presParOf" srcId="{BDDB784C-C6CF-4F90-BCDB-56B7BA06253F}" destId="{3E71D3C3-1F38-4837-9933-A60B63644A6E}" srcOrd="2" destOrd="0" presId="urn:microsoft.com/office/officeart/2005/8/layout/cycle4#1"/>
    <dgm:cxn modelId="{6E38D63A-3C94-4481-BFCB-87BDA3EBF881}" type="presParOf" srcId="{BDDB784C-C6CF-4F90-BCDB-56B7BA06253F}" destId="{2F44C0F4-025E-45D3-8E81-61F81AC959E0}"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AE41A5-739E-40CD-8032-FCF67B4F0D8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714532F-0F64-4716-AF87-8C6C0B3E08EB}">
      <dgm:prSet phldrT="[Text]">
        <dgm:style>
          <a:lnRef idx="3">
            <a:schemeClr val="lt1"/>
          </a:lnRef>
          <a:fillRef idx="1">
            <a:schemeClr val="accent5"/>
          </a:fillRef>
          <a:effectRef idx="1">
            <a:schemeClr val="accent5"/>
          </a:effectRef>
          <a:fontRef idx="minor">
            <a:schemeClr val="lt1"/>
          </a:fontRef>
        </dgm:style>
      </dgm:prSet>
      <dgm:spPr/>
      <dgm:t>
        <a:bodyPr/>
        <a:lstStyle/>
        <a:p>
          <a:r>
            <a:rPr lang="en-GB" dirty="0" smtClean="0"/>
            <a:t>Working together: </a:t>
          </a:r>
        </a:p>
        <a:p>
          <a:r>
            <a:rPr lang="en-GB" dirty="0" smtClean="0"/>
            <a:t>joint approach from Education Enhancement, academics and Human Resources</a:t>
          </a:r>
          <a:endParaRPr lang="en-US" dirty="0"/>
        </a:p>
      </dgm:t>
    </dgm:pt>
    <dgm:pt modelId="{3ADFA94D-656D-4260-853D-85C1C72A83E5}" type="parTrans" cxnId="{54A6F7BB-8C1B-49C4-AFA8-82589485CD14}">
      <dgm:prSet/>
      <dgm:spPr/>
      <dgm:t>
        <a:bodyPr/>
        <a:lstStyle/>
        <a:p>
          <a:endParaRPr lang="en-US"/>
        </a:p>
      </dgm:t>
    </dgm:pt>
    <dgm:pt modelId="{5CCBB222-8060-4657-A839-4B62277ECE36}" type="sibTrans" cxnId="{54A6F7BB-8C1B-49C4-AFA8-82589485CD14}">
      <dgm:prSet/>
      <dgm:spPr/>
      <dgm:t>
        <a:bodyPr/>
        <a:lstStyle/>
        <a:p>
          <a:endParaRPr lang="en-US"/>
        </a:p>
      </dgm:t>
    </dgm:pt>
    <dgm:pt modelId="{905C2714-5895-4220-8C24-A9378EE8E4E4}">
      <dgm:prSet phldrT="[Text]"/>
      <dgm:spPr>
        <a:solidFill>
          <a:srgbClr val="E6EED5"/>
        </a:solidFill>
      </dgm:spPr>
      <dgm:t>
        <a:bodyPr/>
        <a:lstStyle/>
        <a:p>
          <a:pPr algn="ctr"/>
          <a:r>
            <a:rPr lang="en-GB" dirty="0" smtClean="0">
              <a:solidFill>
                <a:schemeClr val="tx1"/>
              </a:solidFill>
            </a:rPr>
            <a:t>High level university engagement</a:t>
          </a:r>
        </a:p>
        <a:p>
          <a:pPr algn="ctr"/>
          <a:endParaRPr lang="en-US" dirty="0">
            <a:solidFill>
              <a:schemeClr val="tx1"/>
            </a:solidFill>
          </a:endParaRPr>
        </a:p>
      </dgm:t>
    </dgm:pt>
    <dgm:pt modelId="{B91FE06B-DA68-442B-A730-A95CB9ABC777}" type="parTrans" cxnId="{AC53C3EB-A7AE-456F-B0F9-CDE57F1FC536}">
      <dgm:prSet/>
      <dgm:spPr/>
      <dgm:t>
        <a:bodyPr/>
        <a:lstStyle/>
        <a:p>
          <a:endParaRPr lang="en-US"/>
        </a:p>
      </dgm:t>
    </dgm:pt>
    <dgm:pt modelId="{1A976942-88CA-4BF3-898D-D9067D607EC6}" type="sibTrans" cxnId="{AC53C3EB-A7AE-456F-B0F9-CDE57F1FC536}">
      <dgm:prSet/>
      <dgm:spPr/>
      <dgm:t>
        <a:bodyPr/>
        <a:lstStyle/>
        <a:p>
          <a:endParaRPr lang="en-US"/>
        </a:p>
      </dgm:t>
    </dgm:pt>
    <dgm:pt modelId="{557476BF-6A43-4850-89F5-E02985048A6B}">
      <dgm:prSet phldrT="[Text]" custT="1"/>
      <dgm:spPr>
        <a:solidFill>
          <a:srgbClr val="E6EED5"/>
        </a:solidFill>
      </dgm:spPr>
      <dgm:t>
        <a:bodyPr/>
        <a:lstStyle/>
        <a:p>
          <a:pPr algn="ctr"/>
          <a:r>
            <a:rPr lang="en-GB" sz="2200" dirty="0" smtClean="0">
              <a:solidFill>
                <a:schemeClr val="tx1"/>
              </a:solidFill>
            </a:rPr>
            <a:t>Engagement with colleagues from across the sector</a:t>
          </a:r>
        </a:p>
        <a:p>
          <a:pPr algn="ctr"/>
          <a:r>
            <a:rPr lang="en-GB" sz="800" dirty="0" smtClean="0">
              <a:solidFill>
                <a:schemeClr val="tx1"/>
              </a:solidFill>
            </a:rPr>
            <a:t> </a:t>
          </a:r>
        </a:p>
      </dgm:t>
    </dgm:pt>
    <dgm:pt modelId="{5EF14DD6-7606-4A71-A79E-A4B6FE0E86D7}" type="parTrans" cxnId="{29FAAFD2-05DF-4125-9AA5-BC11ED3448C2}">
      <dgm:prSet/>
      <dgm:spPr/>
      <dgm:t>
        <a:bodyPr/>
        <a:lstStyle/>
        <a:p>
          <a:endParaRPr lang="en-US"/>
        </a:p>
      </dgm:t>
    </dgm:pt>
    <dgm:pt modelId="{285B4215-7D85-4F1C-94C9-CDAB2E63978B}" type="sibTrans" cxnId="{29FAAFD2-05DF-4125-9AA5-BC11ED3448C2}">
      <dgm:prSet/>
      <dgm:spPr/>
      <dgm:t>
        <a:bodyPr/>
        <a:lstStyle/>
        <a:p>
          <a:endParaRPr lang="en-US"/>
        </a:p>
      </dgm:t>
    </dgm:pt>
    <dgm:pt modelId="{6C182886-8709-495F-9BA3-E3582D7DDAB9}">
      <dgm:prSet phldrT="[Text]"/>
      <dgm:spPr/>
      <dgm:t>
        <a:bodyPr/>
        <a:lstStyle/>
        <a:p>
          <a:endParaRPr lang="en-US" dirty="0"/>
        </a:p>
      </dgm:t>
    </dgm:pt>
    <dgm:pt modelId="{B6373E18-5431-423A-97F8-910182732CDA}" type="parTrans" cxnId="{FC54D798-8262-4CC0-B837-09B22D0B23AD}">
      <dgm:prSet/>
      <dgm:spPr/>
      <dgm:t>
        <a:bodyPr/>
        <a:lstStyle/>
        <a:p>
          <a:endParaRPr lang="en-US"/>
        </a:p>
      </dgm:t>
    </dgm:pt>
    <dgm:pt modelId="{1CB03F4E-7BE4-4450-91A9-A18DEFC05945}" type="sibTrans" cxnId="{FC54D798-8262-4CC0-B837-09B22D0B23AD}">
      <dgm:prSet/>
      <dgm:spPr/>
      <dgm:t>
        <a:bodyPr/>
        <a:lstStyle/>
        <a:p>
          <a:endParaRPr lang="en-US"/>
        </a:p>
      </dgm:t>
    </dgm:pt>
    <dgm:pt modelId="{AAE5908D-A827-4580-8042-A67F172D6DBE}">
      <dgm:prSet phldrT="[Text]"/>
      <dgm:spPr>
        <a:solidFill>
          <a:srgbClr val="E6EED5"/>
        </a:solidFill>
      </dgm:spPr>
      <dgm:t>
        <a:bodyPr/>
        <a:lstStyle/>
        <a:p>
          <a:pPr algn="l"/>
          <a:r>
            <a:rPr lang="en-GB" dirty="0" smtClean="0">
              <a:solidFill>
                <a:schemeClr val="tx1"/>
              </a:solidFill>
            </a:rPr>
            <a:t>Academic Staff Development Steering Group overseeing this vital area</a:t>
          </a:r>
          <a:endParaRPr lang="en-US" dirty="0">
            <a:solidFill>
              <a:schemeClr val="tx1"/>
            </a:solidFill>
          </a:endParaRPr>
        </a:p>
      </dgm:t>
    </dgm:pt>
    <dgm:pt modelId="{3AFFA4C6-0A11-4C16-98F7-88EA5641E26D}" type="parTrans" cxnId="{84E6CC66-B4F7-422F-BAA1-E4DF8AC3A6DA}">
      <dgm:prSet/>
      <dgm:spPr/>
      <dgm:t>
        <a:bodyPr/>
        <a:lstStyle/>
        <a:p>
          <a:endParaRPr lang="en-US"/>
        </a:p>
      </dgm:t>
    </dgm:pt>
    <dgm:pt modelId="{32557AB6-DA28-44CB-B48B-857D42CB83B2}" type="sibTrans" cxnId="{84E6CC66-B4F7-422F-BAA1-E4DF8AC3A6DA}">
      <dgm:prSet/>
      <dgm:spPr/>
      <dgm:t>
        <a:bodyPr/>
        <a:lstStyle/>
        <a:p>
          <a:endParaRPr lang="en-US"/>
        </a:p>
      </dgm:t>
    </dgm:pt>
    <dgm:pt modelId="{0A424454-25DF-4CDC-AD49-21038A56C27A}">
      <dgm:prSet phldrT="[Text]"/>
      <dgm:spPr>
        <a:solidFill>
          <a:srgbClr val="E6EED5"/>
        </a:solidFill>
      </dgm:spPr>
      <dgm:t>
        <a:bodyPr/>
        <a:lstStyle/>
        <a:p>
          <a:pPr algn="l"/>
          <a:r>
            <a:rPr lang="en-GB" dirty="0" smtClean="0">
              <a:solidFill>
                <a:schemeClr val="tx1"/>
              </a:solidFill>
            </a:rPr>
            <a:t>Engagement of DVC Education and Associate Deans for Education in subject-based Colleges</a:t>
          </a:r>
          <a:endParaRPr lang="en-US" dirty="0">
            <a:solidFill>
              <a:schemeClr val="tx1"/>
            </a:solidFill>
          </a:endParaRPr>
        </a:p>
      </dgm:t>
    </dgm:pt>
    <dgm:pt modelId="{EF803AF9-B52C-4034-9872-F703DFF4E011}" type="parTrans" cxnId="{8EEAD816-310A-4B63-8326-94A33F6FE299}">
      <dgm:prSet/>
      <dgm:spPr/>
      <dgm:t>
        <a:bodyPr/>
        <a:lstStyle/>
        <a:p>
          <a:endParaRPr lang="en-US"/>
        </a:p>
      </dgm:t>
    </dgm:pt>
    <dgm:pt modelId="{09A0F6CC-9E41-4560-AC1F-23DF42CA1581}" type="sibTrans" cxnId="{8EEAD816-310A-4B63-8326-94A33F6FE299}">
      <dgm:prSet/>
      <dgm:spPr/>
      <dgm:t>
        <a:bodyPr/>
        <a:lstStyle/>
        <a:p>
          <a:endParaRPr lang="en-US"/>
        </a:p>
      </dgm:t>
    </dgm:pt>
    <dgm:pt modelId="{4F700425-CFCF-453F-8F26-70C045479E59}">
      <dgm:prSet phldrT="[Text]"/>
      <dgm:spPr>
        <a:solidFill>
          <a:srgbClr val="E6EED5"/>
        </a:solidFill>
      </dgm:spPr>
      <dgm:t>
        <a:bodyPr/>
        <a:lstStyle/>
        <a:p>
          <a:pPr algn="l"/>
          <a:r>
            <a:rPr lang="en-GB" dirty="0" smtClean="0">
              <a:solidFill>
                <a:schemeClr val="tx1"/>
              </a:solidFill>
            </a:rPr>
            <a:t>Career Development and Leadership Task and Finish Group: produced new career progression framework, which uses ASPIRE Fellowships as evidence.</a:t>
          </a:r>
        </a:p>
        <a:p>
          <a:pPr algn="l"/>
          <a:endParaRPr lang="en-US" dirty="0">
            <a:solidFill>
              <a:schemeClr val="tx1"/>
            </a:solidFill>
          </a:endParaRPr>
        </a:p>
      </dgm:t>
    </dgm:pt>
    <dgm:pt modelId="{A23BF3F9-27FD-4CAF-AD62-EDB7AD69DD78}" type="parTrans" cxnId="{5BDB948D-67C5-40ED-9D0E-28BD9D195128}">
      <dgm:prSet/>
      <dgm:spPr/>
      <dgm:t>
        <a:bodyPr/>
        <a:lstStyle/>
        <a:p>
          <a:endParaRPr lang="en-US"/>
        </a:p>
      </dgm:t>
    </dgm:pt>
    <dgm:pt modelId="{631C6B48-0B86-4FE4-9767-5D486B6D09ED}" type="sibTrans" cxnId="{5BDB948D-67C5-40ED-9D0E-28BD9D195128}">
      <dgm:prSet/>
      <dgm:spPr/>
      <dgm:t>
        <a:bodyPr/>
        <a:lstStyle/>
        <a:p>
          <a:endParaRPr lang="en-US"/>
        </a:p>
      </dgm:t>
    </dgm:pt>
    <dgm:pt modelId="{63B4BA2A-05F9-4A1F-92D5-6AEB5511E8C1}">
      <dgm:prSet phldrT="[Text]"/>
      <dgm:spPr>
        <a:solidFill>
          <a:srgbClr val="E6EED5"/>
        </a:solidFill>
      </dgm:spPr>
      <dgm:t>
        <a:bodyPr/>
        <a:lstStyle/>
        <a:p>
          <a:pPr algn="l"/>
          <a:r>
            <a:rPr lang="en-GB" dirty="0" smtClean="0">
              <a:solidFill>
                <a:schemeClr val="tx1"/>
              </a:solidFill>
            </a:rPr>
            <a:t>ASPIRE Management Group</a:t>
          </a:r>
          <a:endParaRPr lang="en-US" dirty="0">
            <a:solidFill>
              <a:schemeClr val="tx1"/>
            </a:solidFill>
          </a:endParaRPr>
        </a:p>
      </dgm:t>
    </dgm:pt>
    <dgm:pt modelId="{6517E7C0-54A4-4854-81CB-42A1E896EAEB}" type="parTrans" cxnId="{2F9E6D38-59CE-4D1B-A931-0F2B488FC4D5}">
      <dgm:prSet/>
      <dgm:spPr/>
      <dgm:t>
        <a:bodyPr/>
        <a:lstStyle/>
        <a:p>
          <a:endParaRPr lang="en-GB"/>
        </a:p>
      </dgm:t>
    </dgm:pt>
    <dgm:pt modelId="{D41D8701-7F58-4C0E-AB44-C8C1FE03C419}" type="sibTrans" cxnId="{2F9E6D38-59CE-4D1B-A931-0F2B488FC4D5}">
      <dgm:prSet/>
      <dgm:spPr/>
      <dgm:t>
        <a:bodyPr/>
        <a:lstStyle/>
        <a:p>
          <a:endParaRPr lang="en-GB"/>
        </a:p>
      </dgm:t>
    </dgm:pt>
    <dgm:pt modelId="{032D986E-0B24-4642-A1BB-9B26A04D415D}">
      <dgm:prSet phldrT="[Text]"/>
      <dgm:spPr>
        <a:solidFill>
          <a:srgbClr val="E6EED5"/>
        </a:solidFill>
      </dgm:spPr>
      <dgm:t>
        <a:bodyPr/>
        <a:lstStyle/>
        <a:p>
          <a:pPr algn="l"/>
          <a:r>
            <a:rPr lang="en-GB" sz="1700" dirty="0" smtClean="0">
              <a:solidFill>
                <a:schemeClr val="tx1"/>
              </a:solidFill>
            </a:rPr>
            <a:t>Scheme originally developed with the help of dialogue with colleagues in other HEIs, through HEA pilot, including UEL, Durham, University College Falmouth and University of Southampton</a:t>
          </a:r>
          <a:endParaRPr lang="en-US" sz="1700" dirty="0">
            <a:solidFill>
              <a:schemeClr val="tx1"/>
            </a:solidFill>
          </a:endParaRPr>
        </a:p>
      </dgm:t>
    </dgm:pt>
    <dgm:pt modelId="{62DC6392-2441-482F-B2A8-B56D7087D347}" type="sibTrans" cxnId="{F0C0EF75-00E7-4D9B-9386-4BD9753E3651}">
      <dgm:prSet/>
      <dgm:spPr/>
      <dgm:t>
        <a:bodyPr/>
        <a:lstStyle/>
        <a:p>
          <a:endParaRPr lang="en-US"/>
        </a:p>
      </dgm:t>
    </dgm:pt>
    <dgm:pt modelId="{98589D47-AE26-4BB3-84BF-E03343092A32}" type="parTrans" cxnId="{F0C0EF75-00E7-4D9B-9386-4BD9753E3651}">
      <dgm:prSet/>
      <dgm:spPr/>
      <dgm:t>
        <a:bodyPr/>
        <a:lstStyle/>
        <a:p>
          <a:endParaRPr lang="en-US"/>
        </a:p>
      </dgm:t>
    </dgm:pt>
    <dgm:pt modelId="{756B5334-F8DD-4419-A6A0-F87F56B6B3DD}" type="pres">
      <dgm:prSet presAssocID="{88AE41A5-739E-40CD-8032-FCF67B4F0D84}" presName="composite" presStyleCnt="0">
        <dgm:presLayoutVars>
          <dgm:chMax val="1"/>
          <dgm:dir/>
          <dgm:resizeHandles val="exact"/>
        </dgm:presLayoutVars>
      </dgm:prSet>
      <dgm:spPr/>
      <dgm:t>
        <a:bodyPr/>
        <a:lstStyle/>
        <a:p>
          <a:endParaRPr lang="en-US"/>
        </a:p>
      </dgm:t>
    </dgm:pt>
    <dgm:pt modelId="{CEDA6661-FD8B-40FE-A161-54F5CC9D4DB9}" type="pres">
      <dgm:prSet presAssocID="{E714532F-0F64-4716-AF87-8C6C0B3E08EB}" presName="roof" presStyleLbl="dkBgShp" presStyleIdx="0" presStyleCnt="2"/>
      <dgm:spPr/>
      <dgm:t>
        <a:bodyPr/>
        <a:lstStyle/>
        <a:p>
          <a:endParaRPr lang="en-US"/>
        </a:p>
      </dgm:t>
    </dgm:pt>
    <dgm:pt modelId="{32E2E35E-2FE6-41D9-8680-07B4CD6AAEF2}" type="pres">
      <dgm:prSet presAssocID="{E714532F-0F64-4716-AF87-8C6C0B3E08EB}" presName="pillars" presStyleCnt="0"/>
      <dgm:spPr/>
    </dgm:pt>
    <dgm:pt modelId="{618ADDAE-365A-46A3-9827-E808AA57DC09}" type="pres">
      <dgm:prSet presAssocID="{E714532F-0F64-4716-AF87-8C6C0B3E08EB}" presName="pillar1" presStyleLbl="node1" presStyleIdx="0" presStyleCnt="2">
        <dgm:presLayoutVars>
          <dgm:bulletEnabled val="1"/>
        </dgm:presLayoutVars>
      </dgm:prSet>
      <dgm:spPr/>
      <dgm:t>
        <a:bodyPr/>
        <a:lstStyle/>
        <a:p>
          <a:endParaRPr lang="en-US"/>
        </a:p>
      </dgm:t>
    </dgm:pt>
    <dgm:pt modelId="{DDA03EE8-9C49-4030-B0AF-E19D059A280D}" type="pres">
      <dgm:prSet presAssocID="{557476BF-6A43-4850-89F5-E02985048A6B}" presName="pillarX" presStyleLbl="node1" presStyleIdx="1" presStyleCnt="2">
        <dgm:presLayoutVars>
          <dgm:bulletEnabled val="1"/>
        </dgm:presLayoutVars>
      </dgm:prSet>
      <dgm:spPr/>
      <dgm:t>
        <a:bodyPr/>
        <a:lstStyle/>
        <a:p>
          <a:endParaRPr lang="en-US"/>
        </a:p>
      </dgm:t>
    </dgm:pt>
    <dgm:pt modelId="{8003E1FB-FEBB-4D98-BC15-5D3019BF7385}" type="pres">
      <dgm:prSet presAssocID="{E714532F-0F64-4716-AF87-8C6C0B3E08EB}" presName="base" presStyleLbl="dkBgShp" presStyleIdx="1" presStyleCnt="2">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GB"/>
        </a:p>
      </dgm:t>
    </dgm:pt>
  </dgm:ptLst>
  <dgm:cxnLst>
    <dgm:cxn modelId="{84E6CC66-B4F7-422F-BAA1-E4DF8AC3A6DA}" srcId="{905C2714-5895-4220-8C24-A9378EE8E4E4}" destId="{AAE5908D-A827-4580-8042-A67F172D6DBE}" srcOrd="0" destOrd="0" parTransId="{3AFFA4C6-0A11-4C16-98F7-88EA5641E26D}" sibTransId="{32557AB6-DA28-44CB-B48B-857D42CB83B2}"/>
    <dgm:cxn modelId="{8EEAD816-310A-4B63-8326-94A33F6FE299}" srcId="{905C2714-5895-4220-8C24-A9378EE8E4E4}" destId="{0A424454-25DF-4CDC-AD49-21038A56C27A}" srcOrd="2" destOrd="0" parTransId="{EF803AF9-B52C-4034-9872-F703DFF4E011}" sibTransId="{09A0F6CC-9E41-4560-AC1F-23DF42CA1581}"/>
    <dgm:cxn modelId="{AC53C3EB-A7AE-456F-B0F9-CDE57F1FC536}" srcId="{E714532F-0F64-4716-AF87-8C6C0B3E08EB}" destId="{905C2714-5895-4220-8C24-A9378EE8E4E4}" srcOrd="0" destOrd="0" parTransId="{B91FE06B-DA68-442B-A730-A95CB9ABC777}" sibTransId="{1A976942-88CA-4BF3-898D-D9067D607EC6}"/>
    <dgm:cxn modelId="{E9EC7516-20CE-4B0F-9059-CC152676305E}" type="presOf" srcId="{0A424454-25DF-4CDC-AD49-21038A56C27A}" destId="{618ADDAE-365A-46A3-9827-E808AA57DC09}" srcOrd="0" destOrd="3" presId="urn:microsoft.com/office/officeart/2005/8/layout/hList3"/>
    <dgm:cxn modelId="{29FAAFD2-05DF-4125-9AA5-BC11ED3448C2}" srcId="{E714532F-0F64-4716-AF87-8C6C0B3E08EB}" destId="{557476BF-6A43-4850-89F5-E02985048A6B}" srcOrd="1" destOrd="0" parTransId="{5EF14DD6-7606-4A71-A79E-A4B6FE0E86D7}" sibTransId="{285B4215-7D85-4F1C-94C9-CDAB2E63978B}"/>
    <dgm:cxn modelId="{A7C3F28A-22A0-437E-A121-4D01FB216DF2}" type="presOf" srcId="{032D986E-0B24-4642-A1BB-9B26A04D415D}" destId="{DDA03EE8-9C49-4030-B0AF-E19D059A280D}" srcOrd="0" destOrd="1" presId="urn:microsoft.com/office/officeart/2005/8/layout/hList3"/>
    <dgm:cxn modelId="{FC54D798-8262-4CC0-B837-09B22D0B23AD}" srcId="{88AE41A5-739E-40CD-8032-FCF67B4F0D84}" destId="{6C182886-8709-495F-9BA3-E3582D7DDAB9}" srcOrd="1" destOrd="0" parTransId="{B6373E18-5431-423A-97F8-910182732CDA}" sibTransId="{1CB03F4E-7BE4-4450-91A9-A18DEFC05945}"/>
    <dgm:cxn modelId="{5BDB948D-67C5-40ED-9D0E-28BD9D195128}" srcId="{905C2714-5895-4220-8C24-A9378EE8E4E4}" destId="{4F700425-CFCF-453F-8F26-70C045479E59}" srcOrd="3" destOrd="0" parTransId="{A23BF3F9-27FD-4CAF-AD62-EDB7AD69DD78}" sibTransId="{631C6B48-0B86-4FE4-9767-5D486B6D09ED}"/>
    <dgm:cxn modelId="{2F9E6D38-59CE-4D1B-A931-0F2B488FC4D5}" srcId="{905C2714-5895-4220-8C24-A9378EE8E4E4}" destId="{63B4BA2A-05F9-4A1F-92D5-6AEB5511E8C1}" srcOrd="1" destOrd="0" parTransId="{6517E7C0-54A4-4854-81CB-42A1E896EAEB}" sibTransId="{D41D8701-7F58-4C0E-AB44-C8C1FE03C419}"/>
    <dgm:cxn modelId="{C49F3AB7-C02A-4CBE-A28C-912E6FB11A31}" type="presOf" srcId="{4F700425-CFCF-453F-8F26-70C045479E59}" destId="{618ADDAE-365A-46A3-9827-E808AA57DC09}" srcOrd="0" destOrd="4" presId="urn:microsoft.com/office/officeart/2005/8/layout/hList3"/>
    <dgm:cxn modelId="{8855969D-7A6D-4B7E-8EDD-8A8F9969BD46}" type="presOf" srcId="{63B4BA2A-05F9-4A1F-92D5-6AEB5511E8C1}" destId="{618ADDAE-365A-46A3-9827-E808AA57DC09}" srcOrd="0" destOrd="2" presId="urn:microsoft.com/office/officeart/2005/8/layout/hList3"/>
    <dgm:cxn modelId="{DA44FF28-358D-405A-A02E-4E96417CBE8B}" type="presOf" srcId="{88AE41A5-739E-40CD-8032-FCF67B4F0D84}" destId="{756B5334-F8DD-4419-A6A0-F87F56B6B3DD}" srcOrd="0" destOrd="0" presId="urn:microsoft.com/office/officeart/2005/8/layout/hList3"/>
    <dgm:cxn modelId="{38CD1689-C051-416B-A4B0-68F548FD12BF}" type="presOf" srcId="{905C2714-5895-4220-8C24-A9378EE8E4E4}" destId="{618ADDAE-365A-46A3-9827-E808AA57DC09}" srcOrd="0" destOrd="0" presId="urn:microsoft.com/office/officeart/2005/8/layout/hList3"/>
    <dgm:cxn modelId="{54A6F7BB-8C1B-49C4-AFA8-82589485CD14}" srcId="{88AE41A5-739E-40CD-8032-FCF67B4F0D84}" destId="{E714532F-0F64-4716-AF87-8C6C0B3E08EB}" srcOrd="0" destOrd="0" parTransId="{3ADFA94D-656D-4260-853D-85C1C72A83E5}" sibTransId="{5CCBB222-8060-4657-A839-4B62277ECE36}"/>
    <dgm:cxn modelId="{F0C0EF75-00E7-4D9B-9386-4BD9753E3651}" srcId="{557476BF-6A43-4850-89F5-E02985048A6B}" destId="{032D986E-0B24-4642-A1BB-9B26A04D415D}" srcOrd="0" destOrd="0" parTransId="{98589D47-AE26-4BB3-84BF-E03343092A32}" sibTransId="{62DC6392-2441-482F-B2A8-B56D7087D347}"/>
    <dgm:cxn modelId="{FEED301F-EC02-42E9-8867-2E2D114C342D}" type="presOf" srcId="{AAE5908D-A827-4580-8042-A67F172D6DBE}" destId="{618ADDAE-365A-46A3-9827-E808AA57DC09}" srcOrd="0" destOrd="1" presId="urn:microsoft.com/office/officeart/2005/8/layout/hList3"/>
    <dgm:cxn modelId="{195221A4-B101-4BBC-A1C8-5A26601CD1F2}" type="presOf" srcId="{557476BF-6A43-4850-89F5-E02985048A6B}" destId="{DDA03EE8-9C49-4030-B0AF-E19D059A280D}" srcOrd="0" destOrd="0" presId="urn:microsoft.com/office/officeart/2005/8/layout/hList3"/>
    <dgm:cxn modelId="{EBC8F04B-F73B-4A65-8AFD-636DBCD764F2}" type="presOf" srcId="{E714532F-0F64-4716-AF87-8C6C0B3E08EB}" destId="{CEDA6661-FD8B-40FE-A161-54F5CC9D4DB9}" srcOrd="0" destOrd="0" presId="urn:microsoft.com/office/officeart/2005/8/layout/hList3"/>
    <dgm:cxn modelId="{B3FEAD93-6C6A-4D52-B5C8-DDF69453FAF5}" type="presParOf" srcId="{756B5334-F8DD-4419-A6A0-F87F56B6B3DD}" destId="{CEDA6661-FD8B-40FE-A161-54F5CC9D4DB9}" srcOrd="0" destOrd="0" presId="urn:microsoft.com/office/officeart/2005/8/layout/hList3"/>
    <dgm:cxn modelId="{29E8A9C3-F4B4-4417-BAFA-612A36518419}" type="presParOf" srcId="{756B5334-F8DD-4419-A6A0-F87F56B6B3DD}" destId="{32E2E35E-2FE6-41D9-8680-07B4CD6AAEF2}" srcOrd="1" destOrd="0" presId="urn:microsoft.com/office/officeart/2005/8/layout/hList3"/>
    <dgm:cxn modelId="{ECE7EB81-00EE-4C78-8063-EF6CBDF33B77}" type="presParOf" srcId="{32E2E35E-2FE6-41D9-8680-07B4CD6AAEF2}" destId="{618ADDAE-365A-46A3-9827-E808AA57DC09}" srcOrd="0" destOrd="0" presId="urn:microsoft.com/office/officeart/2005/8/layout/hList3"/>
    <dgm:cxn modelId="{E01ACA2A-B0B4-43C4-87A4-25E78E45E546}" type="presParOf" srcId="{32E2E35E-2FE6-41D9-8680-07B4CD6AAEF2}" destId="{DDA03EE8-9C49-4030-B0AF-E19D059A280D}" srcOrd="1" destOrd="0" presId="urn:microsoft.com/office/officeart/2005/8/layout/hList3"/>
    <dgm:cxn modelId="{555BE302-2938-43F5-96F5-7F010CD2E702}" type="presParOf" srcId="{756B5334-F8DD-4419-A6A0-F87F56B6B3DD}" destId="{8003E1FB-FEBB-4D98-BC15-5D3019BF738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23540A-9434-46F4-A29C-860F9B021A8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EC77239-31E0-448E-A7A2-02B0BB6687CE}">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t>Developmental activities to build capacity and expertise</a:t>
          </a:r>
        </a:p>
      </dgm:t>
    </dgm:pt>
    <dgm:pt modelId="{53679A84-8EA9-4433-AA70-C4C5A043CCB9}" type="parTrans" cxnId="{8CCC6A0B-8F60-4506-A85B-A9CD304388FE}">
      <dgm:prSet/>
      <dgm:spPr/>
      <dgm:t>
        <a:bodyPr/>
        <a:lstStyle/>
        <a:p>
          <a:endParaRPr lang="en-US"/>
        </a:p>
      </dgm:t>
    </dgm:pt>
    <dgm:pt modelId="{9325E57C-7D57-453B-8EF9-733E41BCF339}" type="sibTrans" cxnId="{8CCC6A0B-8F60-4506-A85B-A9CD304388FE}">
      <dgm:prSet/>
      <dgm:spPr/>
      <dgm:t>
        <a:bodyPr/>
        <a:lstStyle/>
        <a:p>
          <a:endParaRPr lang="en-US"/>
        </a:p>
      </dgm:t>
    </dgm:pt>
    <dgm:pt modelId="{0622D1D9-D345-474F-9951-F7B2940B2B53}">
      <dgm:prSet phldrT="[Text]"/>
      <dgm:spPr>
        <a:solidFill>
          <a:srgbClr val="E6EED5"/>
        </a:solidFill>
      </dgm:spPr>
      <dgm:t>
        <a:bodyPr/>
        <a:lstStyle/>
        <a:p>
          <a:r>
            <a:rPr lang="en-US" dirty="0"/>
            <a:t>Central </a:t>
          </a:r>
          <a:r>
            <a:rPr lang="en-US" dirty="0" smtClean="0"/>
            <a:t>Education Enhancement-run </a:t>
          </a:r>
          <a:r>
            <a:rPr lang="en-US" dirty="0"/>
            <a:t>workshops for potential applicants</a:t>
          </a:r>
        </a:p>
      </dgm:t>
    </dgm:pt>
    <dgm:pt modelId="{901C8681-BD9E-4CC8-AFA8-80B72FDD909D}" type="parTrans" cxnId="{61D437B7-813C-47F6-BD9F-DA6D2241105A}">
      <dgm:prSet/>
      <dgm:spPr/>
      <dgm:t>
        <a:bodyPr/>
        <a:lstStyle/>
        <a:p>
          <a:endParaRPr lang="en-US"/>
        </a:p>
      </dgm:t>
    </dgm:pt>
    <dgm:pt modelId="{72A6CCEC-97C5-4945-9A5A-89B1EAD30991}" type="sibTrans" cxnId="{61D437B7-813C-47F6-BD9F-DA6D2241105A}">
      <dgm:prSet/>
      <dgm:spPr/>
      <dgm:t>
        <a:bodyPr/>
        <a:lstStyle/>
        <a:p>
          <a:endParaRPr lang="en-US"/>
        </a:p>
      </dgm:t>
    </dgm:pt>
    <dgm:pt modelId="{BBB331D4-D04E-4055-BFBD-08D53362A1FB}">
      <dgm:prSet phldrT="[Text]"/>
      <dgm:spPr>
        <a:solidFill>
          <a:srgbClr val="E6EED5"/>
        </a:solidFill>
      </dgm:spPr>
      <dgm:t>
        <a:bodyPr/>
        <a:lstStyle/>
        <a:p>
          <a:r>
            <a:rPr lang="en-US" dirty="0"/>
            <a:t>Developmental activities with Academic </a:t>
          </a:r>
          <a:r>
            <a:rPr lang="en-US" dirty="0" smtClean="0"/>
            <a:t>Leads /line </a:t>
          </a:r>
          <a:r>
            <a:rPr lang="en-US" dirty="0"/>
            <a:t>managers</a:t>
          </a:r>
        </a:p>
      </dgm:t>
    </dgm:pt>
    <dgm:pt modelId="{C8E7D1F0-E969-4B2E-A7C2-4BBBB7144C7E}" type="parTrans" cxnId="{3392FFFB-83DE-4D6D-A74F-4911CC340314}">
      <dgm:prSet/>
      <dgm:spPr/>
      <dgm:t>
        <a:bodyPr/>
        <a:lstStyle/>
        <a:p>
          <a:endParaRPr lang="en-US"/>
        </a:p>
      </dgm:t>
    </dgm:pt>
    <dgm:pt modelId="{78FA9C9F-BF32-47D9-B3F9-891586D03D1D}" type="sibTrans" cxnId="{3392FFFB-83DE-4D6D-A74F-4911CC340314}">
      <dgm:prSet/>
      <dgm:spPr/>
      <dgm:t>
        <a:bodyPr/>
        <a:lstStyle/>
        <a:p>
          <a:endParaRPr lang="en-US"/>
        </a:p>
      </dgm:t>
    </dgm:pt>
    <dgm:pt modelId="{707B9A60-86E9-4521-9E4E-870EE396C552}">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Formative support for </a:t>
          </a:r>
          <a:r>
            <a:rPr lang="en-US" dirty="0" smtClean="0"/>
            <a:t>applicants, to help them build </a:t>
          </a:r>
          <a:r>
            <a:rPr lang="en-US" dirty="0"/>
            <a:t>a case through PDR processes</a:t>
          </a:r>
        </a:p>
      </dgm:t>
    </dgm:pt>
    <dgm:pt modelId="{6B968D83-9B56-4CC7-9D8F-9EA78AE2E426}" type="parTrans" cxnId="{22F5E65A-C7F9-45D7-AEF1-F9320F325BD0}">
      <dgm:prSet/>
      <dgm:spPr/>
      <dgm:t>
        <a:bodyPr/>
        <a:lstStyle/>
        <a:p>
          <a:endParaRPr lang="en-US"/>
        </a:p>
      </dgm:t>
    </dgm:pt>
    <dgm:pt modelId="{2EAA16CA-E090-4B9B-B2A0-42CBF18EF90C}" type="sibTrans" cxnId="{22F5E65A-C7F9-45D7-AEF1-F9320F325BD0}">
      <dgm:prSet/>
      <dgm:spPr/>
      <dgm:t>
        <a:bodyPr/>
        <a:lstStyle/>
        <a:p>
          <a:endParaRPr lang="en-US"/>
        </a:p>
      </dgm:t>
    </dgm:pt>
    <dgm:pt modelId="{01457806-7EC6-4010-8988-922951DEF440}">
      <dgm:prSet phldrT="[Text]"/>
      <dgm:spPr>
        <a:solidFill>
          <a:srgbClr val="E6EED5"/>
        </a:solidFill>
      </dgm:spPr>
      <dgm:t>
        <a:bodyPr/>
        <a:lstStyle/>
        <a:p>
          <a:r>
            <a:rPr lang="en-US" dirty="0"/>
            <a:t>Mentoring with Academic Leads for </a:t>
          </a:r>
          <a:r>
            <a:rPr lang="en-US" dirty="0" smtClean="0"/>
            <a:t>academics</a:t>
          </a:r>
          <a:endParaRPr lang="en-US" dirty="0"/>
        </a:p>
      </dgm:t>
    </dgm:pt>
    <dgm:pt modelId="{F2AF95D4-0923-448D-9A3C-2C4805D4EE46}" type="parTrans" cxnId="{ABA18070-442A-47A2-94E2-2156C315A390}">
      <dgm:prSet/>
      <dgm:spPr/>
      <dgm:t>
        <a:bodyPr/>
        <a:lstStyle/>
        <a:p>
          <a:endParaRPr lang="en-US"/>
        </a:p>
      </dgm:t>
    </dgm:pt>
    <dgm:pt modelId="{996FF5D4-CE19-4F49-9149-BED12F1A8E73}" type="sibTrans" cxnId="{ABA18070-442A-47A2-94E2-2156C315A390}">
      <dgm:prSet/>
      <dgm:spPr/>
      <dgm:t>
        <a:bodyPr/>
        <a:lstStyle/>
        <a:p>
          <a:endParaRPr lang="en-US"/>
        </a:p>
      </dgm:t>
    </dgm:pt>
    <dgm:pt modelId="{384AED9C-2830-49D4-AD6E-0CAEFD49D679}">
      <dgm:prSet phldrT="[Text]"/>
      <dgm:spPr>
        <a:solidFill>
          <a:srgbClr val="E6EED5"/>
        </a:solidFill>
      </dgm:spPr>
      <dgm:t>
        <a:bodyPr/>
        <a:lstStyle/>
        <a:p>
          <a:r>
            <a:rPr lang="en-US" dirty="0"/>
            <a:t>Mentoring with line manager for Professional Services staff</a:t>
          </a:r>
        </a:p>
      </dgm:t>
    </dgm:pt>
    <dgm:pt modelId="{F3590A96-8240-44DA-B114-1C0D206669DB}" type="parTrans" cxnId="{39E361D4-EF58-4C11-8825-A8BD8BA5105A}">
      <dgm:prSet/>
      <dgm:spPr/>
      <dgm:t>
        <a:bodyPr/>
        <a:lstStyle/>
        <a:p>
          <a:endParaRPr lang="en-US"/>
        </a:p>
      </dgm:t>
    </dgm:pt>
    <dgm:pt modelId="{8F09D564-30FF-4E2C-AAF1-0FE0C381AE81}" type="sibTrans" cxnId="{39E361D4-EF58-4C11-8825-A8BD8BA5105A}">
      <dgm:prSet/>
      <dgm:spPr/>
      <dgm:t>
        <a:bodyPr/>
        <a:lstStyle/>
        <a:p>
          <a:endParaRPr lang="en-US"/>
        </a:p>
      </dgm:t>
    </dgm:pt>
    <dgm:pt modelId="{E4FAE035-D227-458F-9F6A-8D0A60FE8D87}" type="pres">
      <dgm:prSet presAssocID="{6823540A-9434-46F4-A29C-860F9B021A8F}" presName="Name0" presStyleCnt="0">
        <dgm:presLayoutVars>
          <dgm:dir/>
          <dgm:animLvl val="lvl"/>
          <dgm:resizeHandles val="exact"/>
        </dgm:presLayoutVars>
      </dgm:prSet>
      <dgm:spPr/>
      <dgm:t>
        <a:bodyPr/>
        <a:lstStyle/>
        <a:p>
          <a:endParaRPr lang="en-US"/>
        </a:p>
      </dgm:t>
    </dgm:pt>
    <dgm:pt modelId="{4CAD8120-B715-4CF0-B680-F5BB92A5C0ED}" type="pres">
      <dgm:prSet presAssocID="{707B9A60-86E9-4521-9E4E-870EE396C552}" presName="boxAndChildren" presStyleCnt="0"/>
      <dgm:spPr/>
    </dgm:pt>
    <dgm:pt modelId="{0359F42A-E042-4C6F-AF1E-E74D8171C2B8}" type="pres">
      <dgm:prSet presAssocID="{707B9A60-86E9-4521-9E4E-870EE396C552}" presName="parentTextBox" presStyleLbl="node1" presStyleIdx="0" presStyleCnt="2"/>
      <dgm:spPr/>
      <dgm:t>
        <a:bodyPr/>
        <a:lstStyle/>
        <a:p>
          <a:endParaRPr lang="en-US"/>
        </a:p>
      </dgm:t>
    </dgm:pt>
    <dgm:pt modelId="{323AB3C3-239D-4F58-89AB-F4348DE35348}" type="pres">
      <dgm:prSet presAssocID="{707B9A60-86E9-4521-9E4E-870EE396C552}" presName="entireBox" presStyleLbl="node1" presStyleIdx="0" presStyleCnt="2"/>
      <dgm:spPr/>
      <dgm:t>
        <a:bodyPr/>
        <a:lstStyle/>
        <a:p>
          <a:endParaRPr lang="en-US"/>
        </a:p>
      </dgm:t>
    </dgm:pt>
    <dgm:pt modelId="{6D9EE8A1-E2DE-43DC-AC35-2BAE1C999DD4}" type="pres">
      <dgm:prSet presAssocID="{707B9A60-86E9-4521-9E4E-870EE396C552}" presName="descendantBox" presStyleCnt="0"/>
      <dgm:spPr/>
    </dgm:pt>
    <dgm:pt modelId="{168E93CD-066B-44E6-A78F-DE235FFC1E5F}" type="pres">
      <dgm:prSet presAssocID="{01457806-7EC6-4010-8988-922951DEF440}" presName="childTextBox" presStyleLbl="fgAccFollowNode1" presStyleIdx="0" presStyleCnt="4">
        <dgm:presLayoutVars>
          <dgm:bulletEnabled val="1"/>
        </dgm:presLayoutVars>
      </dgm:prSet>
      <dgm:spPr/>
      <dgm:t>
        <a:bodyPr/>
        <a:lstStyle/>
        <a:p>
          <a:endParaRPr lang="en-US"/>
        </a:p>
      </dgm:t>
    </dgm:pt>
    <dgm:pt modelId="{58544540-38D7-4254-971C-4B528A9147AE}" type="pres">
      <dgm:prSet presAssocID="{384AED9C-2830-49D4-AD6E-0CAEFD49D679}" presName="childTextBox" presStyleLbl="fgAccFollowNode1" presStyleIdx="1" presStyleCnt="4">
        <dgm:presLayoutVars>
          <dgm:bulletEnabled val="1"/>
        </dgm:presLayoutVars>
      </dgm:prSet>
      <dgm:spPr/>
      <dgm:t>
        <a:bodyPr/>
        <a:lstStyle/>
        <a:p>
          <a:endParaRPr lang="en-US"/>
        </a:p>
      </dgm:t>
    </dgm:pt>
    <dgm:pt modelId="{EC2D212E-1ACE-474E-B02C-A2178F6B9357}" type="pres">
      <dgm:prSet presAssocID="{9325E57C-7D57-453B-8EF9-733E41BCF339}" presName="sp" presStyleCnt="0"/>
      <dgm:spPr/>
    </dgm:pt>
    <dgm:pt modelId="{C7CC4E47-DFEB-46FB-B0E4-45029505D525}" type="pres">
      <dgm:prSet presAssocID="{0EC77239-31E0-448E-A7A2-02B0BB6687CE}" presName="arrowAndChildren" presStyleCnt="0"/>
      <dgm:spPr/>
    </dgm:pt>
    <dgm:pt modelId="{6B1B3B28-F97F-47FD-A102-B1AB5121BED0}" type="pres">
      <dgm:prSet presAssocID="{0EC77239-31E0-448E-A7A2-02B0BB6687CE}" presName="parentTextArrow" presStyleLbl="node1" presStyleIdx="0" presStyleCnt="2"/>
      <dgm:spPr/>
      <dgm:t>
        <a:bodyPr/>
        <a:lstStyle/>
        <a:p>
          <a:endParaRPr lang="en-US"/>
        </a:p>
      </dgm:t>
    </dgm:pt>
    <dgm:pt modelId="{A437D100-5013-44D3-90C5-C93078E6F978}" type="pres">
      <dgm:prSet presAssocID="{0EC77239-31E0-448E-A7A2-02B0BB6687CE}" presName="arrow" presStyleLbl="node1" presStyleIdx="1" presStyleCnt="2"/>
      <dgm:spPr/>
      <dgm:t>
        <a:bodyPr/>
        <a:lstStyle/>
        <a:p>
          <a:endParaRPr lang="en-US"/>
        </a:p>
      </dgm:t>
    </dgm:pt>
    <dgm:pt modelId="{2A15068F-D3F9-4268-B240-431427647392}" type="pres">
      <dgm:prSet presAssocID="{0EC77239-31E0-448E-A7A2-02B0BB6687CE}" presName="descendantArrow" presStyleCnt="0"/>
      <dgm:spPr/>
    </dgm:pt>
    <dgm:pt modelId="{F2D6C710-5317-460D-876F-1871D62D8C0D}" type="pres">
      <dgm:prSet presAssocID="{0622D1D9-D345-474F-9951-F7B2940B2B53}" presName="childTextArrow" presStyleLbl="fgAccFollowNode1" presStyleIdx="2" presStyleCnt="4" custLinFactNeighborY="-2584">
        <dgm:presLayoutVars>
          <dgm:bulletEnabled val="1"/>
        </dgm:presLayoutVars>
      </dgm:prSet>
      <dgm:spPr/>
      <dgm:t>
        <a:bodyPr/>
        <a:lstStyle/>
        <a:p>
          <a:endParaRPr lang="en-US"/>
        </a:p>
      </dgm:t>
    </dgm:pt>
    <dgm:pt modelId="{61A2F032-897A-4DC9-9F77-02F31E0895D8}" type="pres">
      <dgm:prSet presAssocID="{BBB331D4-D04E-4055-BFBD-08D53362A1FB}" presName="childTextArrow" presStyleLbl="fgAccFollowNode1" presStyleIdx="3" presStyleCnt="4" custLinFactNeighborY="-2584">
        <dgm:presLayoutVars>
          <dgm:bulletEnabled val="1"/>
        </dgm:presLayoutVars>
      </dgm:prSet>
      <dgm:spPr/>
      <dgm:t>
        <a:bodyPr/>
        <a:lstStyle/>
        <a:p>
          <a:endParaRPr lang="en-US"/>
        </a:p>
      </dgm:t>
    </dgm:pt>
  </dgm:ptLst>
  <dgm:cxnLst>
    <dgm:cxn modelId="{3392FFFB-83DE-4D6D-A74F-4911CC340314}" srcId="{0EC77239-31E0-448E-A7A2-02B0BB6687CE}" destId="{BBB331D4-D04E-4055-BFBD-08D53362A1FB}" srcOrd="1" destOrd="0" parTransId="{C8E7D1F0-E969-4B2E-A7C2-4BBBB7144C7E}" sibTransId="{78FA9C9F-BF32-47D9-B3F9-891586D03D1D}"/>
    <dgm:cxn modelId="{4D698C34-8CA9-4934-90E9-F7678972A489}" type="presOf" srcId="{707B9A60-86E9-4521-9E4E-870EE396C552}" destId="{323AB3C3-239D-4F58-89AB-F4348DE35348}" srcOrd="1" destOrd="0" presId="urn:microsoft.com/office/officeart/2005/8/layout/process4"/>
    <dgm:cxn modelId="{02F56DD3-53AB-448B-8282-658221928314}" type="presOf" srcId="{0622D1D9-D345-474F-9951-F7B2940B2B53}" destId="{F2D6C710-5317-460D-876F-1871D62D8C0D}" srcOrd="0" destOrd="0" presId="urn:microsoft.com/office/officeart/2005/8/layout/process4"/>
    <dgm:cxn modelId="{8CCC6A0B-8F60-4506-A85B-A9CD304388FE}" srcId="{6823540A-9434-46F4-A29C-860F9B021A8F}" destId="{0EC77239-31E0-448E-A7A2-02B0BB6687CE}" srcOrd="0" destOrd="0" parTransId="{53679A84-8EA9-4433-AA70-C4C5A043CCB9}" sibTransId="{9325E57C-7D57-453B-8EF9-733E41BCF339}"/>
    <dgm:cxn modelId="{A04537B7-4D0E-4F17-8FFB-720DD34E786B}" type="presOf" srcId="{384AED9C-2830-49D4-AD6E-0CAEFD49D679}" destId="{58544540-38D7-4254-971C-4B528A9147AE}" srcOrd="0" destOrd="0" presId="urn:microsoft.com/office/officeart/2005/8/layout/process4"/>
    <dgm:cxn modelId="{E7D1DC5B-E9C5-44F7-A4BB-9600D62238A5}" type="presOf" srcId="{01457806-7EC6-4010-8988-922951DEF440}" destId="{168E93CD-066B-44E6-A78F-DE235FFC1E5F}" srcOrd="0" destOrd="0" presId="urn:microsoft.com/office/officeart/2005/8/layout/process4"/>
    <dgm:cxn modelId="{61D437B7-813C-47F6-BD9F-DA6D2241105A}" srcId="{0EC77239-31E0-448E-A7A2-02B0BB6687CE}" destId="{0622D1D9-D345-474F-9951-F7B2940B2B53}" srcOrd="0" destOrd="0" parTransId="{901C8681-BD9E-4CC8-AFA8-80B72FDD909D}" sibTransId="{72A6CCEC-97C5-4945-9A5A-89B1EAD30991}"/>
    <dgm:cxn modelId="{23C261F2-A913-4649-9BA3-63DAE6A40FA8}" type="presOf" srcId="{0EC77239-31E0-448E-A7A2-02B0BB6687CE}" destId="{6B1B3B28-F97F-47FD-A102-B1AB5121BED0}" srcOrd="0" destOrd="0" presId="urn:microsoft.com/office/officeart/2005/8/layout/process4"/>
    <dgm:cxn modelId="{3DD3AC40-02D2-4A8B-B00F-6422AD2AF659}" type="presOf" srcId="{BBB331D4-D04E-4055-BFBD-08D53362A1FB}" destId="{61A2F032-897A-4DC9-9F77-02F31E0895D8}" srcOrd="0" destOrd="0" presId="urn:microsoft.com/office/officeart/2005/8/layout/process4"/>
    <dgm:cxn modelId="{ABA18070-442A-47A2-94E2-2156C315A390}" srcId="{707B9A60-86E9-4521-9E4E-870EE396C552}" destId="{01457806-7EC6-4010-8988-922951DEF440}" srcOrd="0" destOrd="0" parTransId="{F2AF95D4-0923-448D-9A3C-2C4805D4EE46}" sibTransId="{996FF5D4-CE19-4F49-9149-BED12F1A8E73}"/>
    <dgm:cxn modelId="{78DD5542-DDC1-479A-A42E-7E9BB3638377}" type="presOf" srcId="{0EC77239-31E0-448E-A7A2-02B0BB6687CE}" destId="{A437D100-5013-44D3-90C5-C93078E6F978}" srcOrd="1" destOrd="0" presId="urn:microsoft.com/office/officeart/2005/8/layout/process4"/>
    <dgm:cxn modelId="{A55BDDE6-C195-4F30-B860-AE6B59705B7B}" type="presOf" srcId="{707B9A60-86E9-4521-9E4E-870EE396C552}" destId="{0359F42A-E042-4C6F-AF1E-E74D8171C2B8}" srcOrd="0" destOrd="0" presId="urn:microsoft.com/office/officeart/2005/8/layout/process4"/>
    <dgm:cxn modelId="{22F5E65A-C7F9-45D7-AEF1-F9320F325BD0}" srcId="{6823540A-9434-46F4-A29C-860F9B021A8F}" destId="{707B9A60-86E9-4521-9E4E-870EE396C552}" srcOrd="1" destOrd="0" parTransId="{6B968D83-9B56-4CC7-9D8F-9EA78AE2E426}" sibTransId="{2EAA16CA-E090-4B9B-B2A0-42CBF18EF90C}"/>
    <dgm:cxn modelId="{43E11B4A-1A9D-427E-9CEF-5A0212A35391}" type="presOf" srcId="{6823540A-9434-46F4-A29C-860F9B021A8F}" destId="{E4FAE035-D227-458F-9F6A-8D0A60FE8D87}" srcOrd="0" destOrd="0" presId="urn:microsoft.com/office/officeart/2005/8/layout/process4"/>
    <dgm:cxn modelId="{39E361D4-EF58-4C11-8825-A8BD8BA5105A}" srcId="{707B9A60-86E9-4521-9E4E-870EE396C552}" destId="{384AED9C-2830-49D4-AD6E-0CAEFD49D679}" srcOrd="1" destOrd="0" parTransId="{F3590A96-8240-44DA-B114-1C0D206669DB}" sibTransId="{8F09D564-30FF-4E2C-AAF1-0FE0C381AE81}"/>
    <dgm:cxn modelId="{081C33E7-ACF7-4EE7-8505-B7B7527AA746}" type="presParOf" srcId="{E4FAE035-D227-458F-9F6A-8D0A60FE8D87}" destId="{4CAD8120-B715-4CF0-B680-F5BB92A5C0ED}" srcOrd="0" destOrd="0" presId="urn:microsoft.com/office/officeart/2005/8/layout/process4"/>
    <dgm:cxn modelId="{97AAED87-1C21-4400-BB42-54CCE51FD048}" type="presParOf" srcId="{4CAD8120-B715-4CF0-B680-F5BB92A5C0ED}" destId="{0359F42A-E042-4C6F-AF1E-E74D8171C2B8}" srcOrd="0" destOrd="0" presId="urn:microsoft.com/office/officeart/2005/8/layout/process4"/>
    <dgm:cxn modelId="{F5DD7C07-7B68-40E8-BF05-0AA30D96CCF5}" type="presParOf" srcId="{4CAD8120-B715-4CF0-B680-F5BB92A5C0ED}" destId="{323AB3C3-239D-4F58-89AB-F4348DE35348}" srcOrd="1" destOrd="0" presId="urn:microsoft.com/office/officeart/2005/8/layout/process4"/>
    <dgm:cxn modelId="{287D7E98-8FA2-4832-9ACB-CBCB2C40CED2}" type="presParOf" srcId="{4CAD8120-B715-4CF0-B680-F5BB92A5C0ED}" destId="{6D9EE8A1-E2DE-43DC-AC35-2BAE1C999DD4}" srcOrd="2" destOrd="0" presId="urn:microsoft.com/office/officeart/2005/8/layout/process4"/>
    <dgm:cxn modelId="{AC6C9E53-2A20-4B9B-BE46-02518CD6757E}" type="presParOf" srcId="{6D9EE8A1-E2DE-43DC-AC35-2BAE1C999DD4}" destId="{168E93CD-066B-44E6-A78F-DE235FFC1E5F}" srcOrd="0" destOrd="0" presId="urn:microsoft.com/office/officeart/2005/8/layout/process4"/>
    <dgm:cxn modelId="{F4127DE4-DCAF-4AC5-A7BE-7570EB68DBFC}" type="presParOf" srcId="{6D9EE8A1-E2DE-43DC-AC35-2BAE1C999DD4}" destId="{58544540-38D7-4254-971C-4B528A9147AE}" srcOrd="1" destOrd="0" presId="urn:microsoft.com/office/officeart/2005/8/layout/process4"/>
    <dgm:cxn modelId="{179859EC-8CFD-4C3E-B2CB-995649E82F0F}" type="presParOf" srcId="{E4FAE035-D227-458F-9F6A-8D0A60FE8D87}" destId="{EC2D212E-1ACE-474E-B02C-A2178F6B9357}" srcOrd="1" destOrd="0" presId="urn:microsoft.com/office/officeart/2005/8/layout/process4"/>
    <dgm:cxn modelId="{0D01D967-E08D-4793-8139-56D8E456A190}" type="presParOf" srcId="{E4FAE035-D227-458F-9F6A-8D0A60FE8D87}" destId="{C7CC4E47-DFEB-46FB-B0E4-45029505D525}" srcOrd="2" destOrd="0" presId="urn:microsoft.com/office/officeart/2005/8/layout/process4"/>
    <dgm:cxn modelId="{2CBA4CA6-00D1-4068-82A4-43F0ACA3E2B5}" type="presParOf" srcId="{C7CC4E47-DFEB-46FB-B0E4-45029505D525}" destId="{6B1B3B28-F97F-47FD-A102-B1AB5121BED0}" srcOrd="0" destOrd="0" presId="urn:microsoft.com/office/officeart/2005/8/layout/process4"/>
    <dgm:cxn modelId="{9E136301-E644-490A-A57B-AE7814ECCAED}" type="presParOf" srcId="{C7CC4E47-DFEB-46FB-B0E4-45029505D525}" destId="{A437D100-5013-44D3-90C5-C93078E6F978}" srcOrd="1" destOrd="0" presId="urn:microsoft.com/office/officeart/2005/8/layout/process4"/>
    <dgm:cxn modelId="{C413896D-1E12-4452-A08E-EE66A94F4040}" type="presParOf" srcId="{C7CC4E47-DFEB-46FB-B0E4-45029505D525}" destId="{2A15068F-D3F9-4268-B240-431427647392}" srcOrd="2" destOrd="0" presId="urn:microsoft.com/office/officeart/2005/8/layout/process4"/>
    <dgm:cxn modelId="{D2E15CF4-300C-468E-9F03-FC538E0ACA43}" type="presParOf" srcId="{2A15068F-D3F9-4268-B240-431427647392}" destId="{F2D6C710-5317-460D-876F-1871D62D8C0D}" srcOrd="0" destOrd="0" presId="urn:microsoft.com/office/officeart/2005/8/layout/process4"/>
    <dgm:cxn modelId="{C06A19BC-1B60-4940-8BDD-9CEDCFE50B42}" type="presParOf" srcId="{2A15068F-D3F9-4268-B240-431427647392}" destId="{61A2F032-897A-4DC9-9F77-02F31E0895D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686D6E-68F1-4D32-8485-C4E72F1CEF3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B13A456-C833-4CF1-B353-B2712CB38793}">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smtClean="0"/>
            <a:t>Leadership of ASPIRE Management Group</a:t>
          </a:r>
          <a:endParaRPr lang="en-US" baseline="30000" dirty="0"/>
        </a:p>
      </dgm:t>
    </dgm:pt>
    <dgm:pt modelId="{346F5D70-06A5-4BDF-A628-F048AEAAA02E}" type="parTrans" cxnId="{E8715D94-87F6-4FF9-8CB0-FFF11B124537}">
      <dgm:prSet/>
      <dgm:spPr/>
      <dgm:t>
        <a:bodyPr/>
        <a:lstStyle/>
        <a:p>
          <a:endParaRPr lang="en-US"/>
        </a:p>
      </dgm:t>
    </dgm:pt>
    <dgm:pt modelId="{282D38F7-BC46-4E14-B317-5AAF07197173}" type="sibTrans" cxnId="{E8715D94-87F6-4FF9-8CB0-FFF11B124537}">
      <dgm:prSet/>
      <dgm:spPr/>
      <dgm:t>
        <a:bodyPr/>
        <a:lstStyle/>
        <a:p>
          <a:endParaRPr lang="en-US"/>
        </a:p>
      </dgm:t>
    </dgm:pt>
    <dgm:pt modelId="{3EDF1AD6-DF97-4E78-9D5F-0A93302BB733}">
      <dgm:prSet phldrT="[Text]" custT="1"/>
      <dgm:spPr>
        <a:solidFill>
          <a:srgbClr val="E6EED5">
            <a:alpha val="90000"/>
          </a:srgbClr>
        </a:solidFill>
        <a:ln>
          <a:solidFill>
            <a:srgbClr val="E6EED5">
              <a:alpha val="90000"/>
            </a:srgb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Appointment of Quality and Enhancement Officer</a:t>
          </a:r>
        </a:p>
        <a:p>
          <a:pPr marL="0" marR="0" indent="0" defTabSz="914400" eaLnBrk="1" fontAlgn="auto" latinLnBrk="0" hangingPunct="1">
            <a:lnSpc>
              <a:spcPct val="100000"/>
            </a:lnSpc>
            <a:spcBef>
              <a:spcPts val="0"/>
            </a:spcBef>
            <a:spcAft>
              <a:spcPts val="0"/>
            </a:spcAft>
            <a:buClrTx/>
            <a:buSzTx/>
            <a:buFontTx/>
            <a:buNone/>
            <a:tabLst/>
            <a:defRPr/>
          </a:pPr>
          <a:r>
            <a:rPr lang="en-US" sz="800" dirty="0" smtClean="0"/>
            <a:t> </a:t>
          </a:r>
        </a:p>
        <a:p>
          <a:pPr defTabSz="711200">
            <a:lnSpc>
              <a:spcPct val="90000"/>
            </a:lnSpc>
            <a:spcBef>
              <a:spcPct val="0"/>
            </a:spcBef>
            <a:spcAft>
              <a:spcPct val="35000"/>
            </a:spcAft>
          </a:pPr>
          <a:r>
            <a:rPr lang="en-US" sz="1600" dirty="0" smtClean="0"/>
            <a:t>Development of clear guidelines for assessment panel members; assessors learn through doing</a:t>
          </a:r>
        </a:p>
        <a:p>
          <a:pPr defTabSz="711200">
            <a:lnSpc>
              <a:spcPct val="90000"/>
            </a:lnSpc>
            <a:spcBef>
              <a:spcPct val="0"/>
            </a:spcBef>
            <a:spcAft>
              <a:spcPct val="35000"/>
            </a:spcAft>
          </a:pPr>
          <a:r>
            <a:rPr lang="en-US" sz="1600" dirty="0" smtClean="0"/>
            <a:t>Use of external advisers</a:t>
          </a:r>
          <a:endParaRPr lang="en-US" sz="1600" dirty="0"/>
        </a:p>
      </dgm:t>
    </dgm:pt>
    <dgm:pt modelId="{CCB5CF60-C3DC-45BA-A13B-D6E1DF0BE283}" type="parTrans" cxnId="{3F880513-8054-40C6-80A0-064B7B06985F}">
      <dgm:prSet/>
      <dgm:spPr/>
      <dgm:t>
        <a:bodyPr/>
        <a:lstStyle/>
        <a:p>
          <a:endParaRPr lang="en-US"/>
        </a:p>
      </dgm:t>
    </dgm:pt>
    <dgm:pt modelId="{88734CBA-B57A-478F-AEE1-481C0599B4EB}" type="sibTrans" cxnId="{3F880513-8054-40C6-80A0-064B7B06985F}">
      <dgm:prSet/>
      <dgm:spPr/>
      <dgm:t>
        <a:bodyPr/>
        <a:lstStyle/>
        <a:p>
          <a:endParaRPr lang="en-US"/>
        </a:p>
      </dgm:t>
    </dgm:pt>
    <dgm:pt modelId="{D8EF7B14-87F1-41DC-9681-76EB7E16CF3B}">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1600" dirty="0" smtClean="0"/>
            <a:t>Moderation</a:t>
          </a:r>
          <a:endParaRPr lang="en-US" sz="1600" dirty="0"/>
        </a:p>
      </dgm:t>
    </dgm:pt>
    <dgm:pt modelId="{65A0B6AA-80E3-4122-AF01-D593BDED2F93}" type="parTrans" cxnId="{7030DD4F-6E02-4FF6-9919-7ECDC4D088B7}">
      <dgm:prSet/>
      <dgm:spPr/>
      <dgm:t>
        <a:bodyPr/>
        <a:lstStyle/>
        <a:p>
          <a:endParaRPr lang="en-US"/>
        </a:p>
      </dgm:t>
    </dgm:pt>
    <dgm:pt modelId="{A90745B1-B0AB-4DE1-98B0-A0062D73D4FD}" type="sibTrans" cxnId="{7030DD4F-6E02-4FF6-9919-7ECDC4D088B7}">
      <dgm:prSet/>
      <dgm:spPr/>
      <dgm:t>
        <a:bodyPr/>
        <a:lstStyle/>
        <a:p>
          <a:endParaRPr lang="en-US"/>
        </a:p>
      </dgm:t>
    </dgm:pt>
    <dgm:pt modelId="{65AA3323-CDBE-424D-9073-1E5EDB00160A}">
      <dgm:prSet phldrT="[Text]" custT="1"/>
      <dgm:spPr>
        <a:solidFill>
          <a:srgbClr val="E6EED5">
            <a:alpha val="90000"/>
          </a:srgbClr>
        </a:solidFill>
        <a:ln>
          <a:solidFill>
            <a:srgbClr val="E6EED5">
              <a:alpha val="90000"/>
            </a:srgbClr>
          </a:solidFill>
        </a:ln>
      </dgm:spPr>
      <dgm:t>
        <a:bodyPr/>
        <a:lstStyle/>
        <a:p>
          <a:pPr>
            <a:lnSpc>
              <a:spcPct val="100000"/>
            </a:lnSpc>
            <a:spcAft>
              <a:spcPts val="0"/>
            </a:spcAft>
          </a:pPr>
          <a:r>
            <a:rPr lang="en-US" sz="1600" dirty="0"/>
            <a:t>Moderation </a:t>
          </a:r>
          <a:r>
            <a:rPr lang="en-US" sz="1600" dirty="0" smtClean="0"/>
            <a:t>process keeps tabs on boundaries between descriptors</a:t>
          </a:r>
          <a:endParaRPr lang="en-US" sz="1600" dirty="0"/>
        </a:p>
        <a:p>
          <a:pPr>
            <a:lnSpc>
              <a:spcPct val="90000"/>
            </a:lnSpc>
            <a:spcAft>
              <a:spcPct val="35000"/>
            </a:spcAft>
          </a:pPr>
          <a:r>
            <a:rPr lang="en-US" sz="1600" dirty="0"/>
            <a:t> Sample drawn from range across </a:t>
          </a:r>
          <a:r>
            <a:rPr lang="en-US" sz="1600" dirty="0" smtClean="0"/>
            <a:t>descriptor </a:t>
          </a:r>
          <a:r>
            <a:rPr lang="en-US" sz="1600" dirty="0"/>
            <a:t>levels, type of </a:t>
          </a:r>
          <a:r>
            <a:rPr lang="en-US" sz="1600" dirty="0" smtClean="0"/>
            <a:t>submission </a:t>
          </a:r>
          <a:r>
            <a:rPr lang="en-US" sz="1600" dirty="0"/>
            <a:t>and applicant type</a:t>
          </a:r>
        </a:p>
      </dgm:t>
    </dgm:pt>
    <dgm:pt modelId="{FA3A6D92-E5D5-4491-B078-16E75D3A0FB2}" type="parTrans" cxnId="{02EBA0C0-4DE9-4510-BDCD-91B40546177E}">
      <dgm:prSet/>
      <dgm:spPr/>
      <dgm:t>
        <a:bodyPr/>
        <a:lstStyle/>
        <a:p>
          <a:endParaRPr lang="en-US"/>
        </a:p>
      </dgm:t>
    </dgm:pt>
    <dgm:pt modelId="{E6E296CB-D323-4387-B68C-D1C62D0F3ACF}" type="sibTrans" cxnId="{02EBA0C0-4DE9-4510-BDCD-91B40546177E}">
      <dgm:prSet/>
      <dgm:spPr/>
      <dgm:t>
        <a:bodyPr/>
        <a:lstStyle/>
        <a:p>
          <a:endParaRPr lang="en-US"/>
        </a:p>
      </dgm:t>
    </dgm:pt>
    <dgm:pt modelId="{28EDA9D7-3157-4AE4-8FEB-ED4824935CE5}">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1600" dirty="0" smtClean="0"/>
            <a:t>Annual quality review</a:t>
          </a:r>
          <a:endParaRPr lang="en-US" sz="1600" dirty="0"/>
        </a:p>
      </dgm:t>
    </dgm:pt>
    <dgm:pt modelId="{AC07E439-9654-421D-88B9-B6AAAAA1DE84}" type="parTrans" cxnId="{E833C038-6C7D-4861-82CE-89D17295B13E}">
      <dgm:prSet/>
      <dgm:spPr/>
      <dgm:t>
        <a:bodyPr/>
        <a:lstStyle/>
        <a:p>
          <a:endParaRPr lang="en-US"/>
        </a:p>
      </dgm:t>
    </dgm:pt>
    <dgm:pt modelId="{E539B3FF-DE84-4279-B6E0-87CA8D16AA86}" type="sibTrans" cxnId="{E833C038-6C7D-4861-82CE-89D17295B13E}">
      <dgm:prSet/>
      <dgm:spPr/>
      <dgm:t>
        <a:bodyPr/>
        <a:lstStyle/>
        <a:p>
          <a:endParaRPr lang="en-US"/>
        </a:p>
      </dgm:t>
    </dgm:pt>
    <dgm:pt modelId="{EF17FBAE-C1A2-4643-8841-C4D616EA942C}">
      <dgm:prSet phldrT="[Text]" custT="1"/>
      <dgm:spPr>
        <a:solidFill>
          <a:srgbClr val="E6EED5">
            <a:alpha val="90000"/>
          </a:srgbClr>
        </a:solidFill>
        <a:ln>
          <a:solidFill>
            <a:srgbClr val="E6EED5">
              <a:alpha val="90000"/>
            </a:srgbClr>
          </a:solidFill>
        </a:ln>
      </dgm:spPr>
      <dgm:t>
        <a:bodyPr/>
        <a:lstStyle/>
        <a:p>
          <a:r>
            <a:rPr lang="en-US" sz="1600" dirty="0" smtClean="0"/>
            <a:t>Analysis of achievement and feedback data</a:t>
          </a:r>
          <a:endParaRPr lang="en-US" sz="1600" dirty="0"/>
        </a:p>
      </dgm:t>
    </dgm:pt>
    <dgm:pt modelId="{DF3F4968-1C63-4771-B67F-8BEE76E8BF96}" type="parTrans" cxnId="{F981C599-390D-4230-9577-8951C334F9CF}">
      <dgm:prSet/>
      <dgm:spPr/>
      <dgm:t>
        <a:bodyPr/>
        <a:lstStyle/>
        <a:p>
          <a:endParaRPr lang="en-US"/>
        </a:p>
      </dgm:t>
    </dgm:pt>
    <dgm:pt modelId="{DBD5B057-E2F3-40EE-ABA5-E0B3CF77389F}" type="sibTrans" cxnId="{F981C599-390D-4230-9577-8951C334F9CF}">
      <dgm:prSet/>
      <dgm:spPr/>
      <dgm:t>
        <a:bodyPr/>
        <a:lstStyle/>
        <a:p>
          <a:endParaRPr lang="en-US"/>
        </a:p>
      </dgm:t>
    </dgm:pt>
    <dgm:pt modelId="{8325387D-233B-499F-848E-A2DC1797D807}">
      <dgm:prSet phldrT="[Text]" custT="1"/>
      <dgm:spPr>
        <a:solidFill>
          <a:srgbClr val="E6EED5">
            <a:alpha val="90000"/>
          </a:srgbClr>
        </a:solidFill>
        <a:ln>
          <a:solidFill>
            <a:srgbClr val="E6EED5">
              <a:alpha val="90000"/>
            </a:srgbClr>
          </a:solidFill>
        </a:ln>
      </dgm:spPr>
      <dgm:t>
        <a:bodyPr/>
        <a:lstStyle/>
        <a:p>
          <a:r>
            <a:rPr lang="en-US" sz="1600" dirty="0" smtClean="0"/>
            <a:t>Report to Academic Staff Development Steering Group </a:t>
          </a:r>
          <a:r>
            <a:rPr lang="en-US" sz="1400" dirty="0" smtClean="0"/>
            <a:t>(along with quality data from accredited taught </a:t>
          </a:r>
          <a:r>
            <a:rPr lang="en-US" sz="1400" dirty="0" err="1" smtClean="0"/>
            <a:t>programmes</a:t>
          </a:r>
          <a:r>
            <a:rPr lang="en-US" sz="1400" dirty="0" smtClean="0"/>
            <a:t>)</a:t>
          </a:r>
          <a:endParaRPr lang="en-US" sz="1400" dirty="0"/>
        </a:p>
      </dgm:t>
    </dgm:pt>
    <dgm:pt modelId="{EDECCBA0-77C1-4617-9068-A53BA6D314AE}" type="parTrans" cxnId="{087EC313-A90A-45F7-8920-07DE2E1A4FD8}">
      <dgm:prSet/>
      <dgm:spPr/>
      <dgm:t>
        <a:bodyPr/>
        <a:lstStyle/>
        <a:p>
          <a:endParaRPr lang="en-US"/>
        </a:p>
      </dgm:t>
    </dgm:pt>
    <dgm:pt modelId="{DAEC8D12-D730-40E9-87F0-B01746390E1E}" type="sibTrans" cxnId="{087EC313-A90A-45F7-8920-07DE2E1A4FD8}">
      <dgm:prSet/>
      <dgm:spPr/>
      <dgm:t>
        <a:bodyPr/>
        <a:lstStyle/>
        <a:p>
          <a:endParaRPr lang="en-US"/>
        </a:p>
      </dgm:t>
    </dgm:pt>
    <dgm:pt modelId="{0AFB894A-3956-40F7-8263-754475594ADE}" type="pres">
      <dgm:prSet presAssocID="{56686D6E-68F1-4D32-8485-C4E72F1CEF3B}" presName="Name0" presStyleCnt="0">
        <dgm:presLayoutVars>
          <dgm:chPref val="3"/>
          <dgm:dir/>
          <dgm:animLvl val="lvl"/>
          <dgm:resizeHandles/>
        </dgm:presLayoutVars>
      </dgm:prSet>
      <dgm:spPr/>
      <dgm:t>
        <a:bodyPr/>
        <a:lstStyle/>
        <a:p>
          <a:endParaRPr lang="en-US"/>
        </a:p>
      </dgm:t>
    </dgm:pt>
    <dgm:pt modelId="{DCF0D71F-5EA3-49EC-B47B-310E42AE6674}" type="pres">
      <dgm:prSet presAssocID="{2B13A456-C833-4CF1-B353-B2712CB38793}" presName="horFlow" presStyleCnt="0"/>
      <dgm:spPr/>
    </dgm:pt>
    <dgm:pt modelId="{E6FF380E-87C4-418E-9A1A-6F760969F6E4}" type="pres">
      <dgm:prSet presAssocID="{2B13A456-C833-4CF1-B353-B2712CB38793}" presName="bigChev" presStyleLbl="node1" presStyleIdx="0" presStyleCnt="3" custScaleX="107781" custScaleY="146605" custLinFactNeighborX="-651" custLinFactNeighborY="7571"/>
      <dgm:spPr/>
      <dgm:t>
        <a:bodyPr/>
        <a:lstStyle/>
        <a:p>
          <a:endParaRPr lang="en-US"/>
        </a:p>
      </dgm:t>
    </dgm:pt>
    <dgm:pt modelId="{11038E79-22B1-4FDC-997A-B0D8D42E6B64}" type="pres">
      <dgm:prSet presAssocID="{CCB5CF60-C3DC-45BA-A13B-D6E1DF0BE283}" presName="parTrans" presStyleCnt="0"/>
      <dgm:spPr/>
    </dgm:pt>
    <dgm:pt modelId="{0B8B7A5E-0776-4E1A-AE34-FFDD2896DBD6}" type="pres">
      <dgm:prSet presAssocID="{3EDF1AD6-DF97-4E78-9D5F-0A93302BB733}" presName="node" presStyleLbl="alignAccFollowNode1" presStyleIdx="0" presStyleCnt="4" custScaleX="413817" custScaleY="192945" custLinFactNeighborX="-68445" custLinFactNeighborY="6481">
        <dgm:presLayoutVars>
          <dgm:bulletEnabled val="1"/>
        </dgm:presLayoutVars>
      </dgm:prSet>
      <dgm:spPr/>
      <dgm:t>
        <a:bodyPr/>
        <a:lstStyle/>
        <a:p>
          <a:endParaRPr lang="en-US"/>
        </a:p>
      </dgm:t>
    </dgm:pt>
    <dgm:pt modelId="{C1AD9878-87D6-4B99-9D81-8A6EF25A0CF7}" type="pres">
      <dgm:prSet presAssocID="{2B13A456-C833-4CF1-B353-B2712CB38793}" presName="vSp" presStyleCnt="0"/>
      <dgm:spPr/>
    </dgm:pt>
    <dgm:pt modelId="{0C9C9A01-847E-4564-8EC0-1DA0C548481A}" type="pres">
      <dgm:prSet presAssocID="{D8EF7B14-87F1-41DC-9681-76EB7E16CF3B}" presName="horFlow" presStyleCnt="0"/>
      <dgm:spPr/>
    </dgm:pt>
    <dgm:pt modelId="{1CC92672-F303-4C5B-8569-94C7E613F94B}" type="pres">
      <dgm:prSet presAssocID="{D8EF7B14-87F1-41DC-9681-76EB7E16CF3B}" presName="bigChev" presStyleLbl="node1" presStyleIdx="1" presStyleCnt="3" custScaleX="108712" custScaleY="135306"/>
      <dgm:spPr/>
      <dgm:t>
        <a:bodyPr/>
        <a:lstStyle/>
        <a:p>
          <a:endParaRPr lang="en-US"/>
        </a:p>
      </dgm:t>
    </dgm:pt>
    <dgm:pt modelId="{75E90B7F-BDD5-47B2-ABC4-B60AD92BDC7B}" type="pres">
      <dgm:prSet presAssocID="{FA3A6D92-E5D5-4491-B078-16E75D3A0FB2}" presName="parTrans" presStyleCnt="0"/>
      <dgm:spPr/>
    </dgm:pt>
    <dgm:pt modelId="{AAF20475-3011-4673-AE66-EB4C1F2A3332}" type="pres">
      <dgm:prSet presAssocID="{65AA3323-CDBE-424D-9073-1E5EDB00160A}" presName="node" presStyleLbl="alignAccFollowNode1" presStyleIdx="1" presStyleCnt="4" custScaleX="415540" custScaleY="160067" custLinFactNeighborX="-48033" custLinFactNeighborY="334">
        <dgm:presLayoutVars>
          <dgm:bulletEnabled val="1"/>
        </dgm:presLayoutVars>
      </dgm:prSet>
      <dgm:spPr/>
      <dgm:t>
        <a:bodyPr/>
        <a:lstStyle/>
        <a:p>
          <a:endParaRPr lang="en-US"/>
        </a:p>
      </dgm:t>
    </dgm:pt>
    <dgm:pt modelId="{5AB24007-0E84-4F20-8247-707C836AC682}" type="pres">
      <dgm:prSet presAssocID="{D8EF7B14-87F1-41DC-9681-76EB7E16CF3B}" presName="vSp" presStyleCnt="0"/>
      <dgm:spPr/>
    </dgm:pt>
    <dgm:pt modelId="{4E5B5138-D7EA-44EE-B663-AF336800CA5B}" type="pres">
      <dgm:prSet presAssocID="{28EDA9D7-3157-4AE4-8FEB-ED4824935CE5}" presName="horFlow" presStyleCnt="0"/>
      <dgm:spPr/>
    </dgm:pt>
    <dgm:pt modelId="{1EFE538B-F845-46D3-9712-21A0A137A130}" type="pres">
      <dgm:prSet presAssocID="{28EDA9D7-3157-4AE4-8FEB-ED4824935CE5}" presName="bigChev" presStyleLbl="node1" presStyleIdx="2" presStyleCnt="3" custScaleX="107612" custScaleY="135381"/>
      <dgm:spPr/>
      <dgm:t>
        <a:bodyPr/>
        <a:lstStyle/>
        <a:p>
          <a:endParaRPr lang="en-US"/>
        </a:p>
      </dgm:t>
    </dgm:pt>
    <dgm:pt modelId="{969BE606-32EE-4055-9A67-E8102C284C3A}" type="pres">
      <dgm:prSet presAssocID="{DF3F4968-1C63-4771-B67F-8BEE76E8BF96}" presName="parTrans" presStyleCnt="0"/>
      <dgm:spPr/>
    </dgm:pt>
    <dgm:pt modelId="{49DC9BD0-A064-4020-9D24-D773728035BB}" type="pres">
      <dgm:prSet presAssocID="{EF17FBAE-C1A2-4643-8841-C4D616EA942C}" presName="node" presStyleLbl="alignAccFollowNode1" presStyleIdx="2" presStyleCnt="4" custScaleX="209747" custScaleY="159942">
        <dgm:presLayoutVars>
          <dgm:bulletEnabled val="1"/>
        </dgm:presLayoutVars>
      </dgm:prSet>
      <dgm:spPr/>
      <dgm:t>
        <a:bodyPr/>
        <a:lstStyle/>
        <a:p>
          <a:endParaRPr lang="en-US"/>
        </a:p>
      </dgm:t>
    </dgm:pt>
    <dgm:pt modelId="{8CA082A5-293B-49E6-9F36-228219A6EC27}" type="pres">
      <dgm:prSet presAssocID="{DBD5B057-E2F3-40EE-ABA5-E0B3CF77389F}" presName="sibTrans" presStyleCnt="0"/>
      <dgm:spPr/>
    </dgm:pt>
    <dgm:pt modelId="{30D33EE0-6568-4779-BD2F-127889CA79F8}" type="pres">
      <dgm:prSet presAssocID="{8325387D-233B-499F-848E-A2DC1797D807}" presName="node" presStyleLbl="alignAccFollowNode1" presStyleIdx="3" presStyleCnt="4" custScaleX="213329" custScaleY="159942">
        <dgm:presLayoutVars>
          <dgm:bulletEnabled val="1"/>
        </dgm:presLayoutVars>
      </dgm:prSet>
      <dgm:spPr/>
      <dgm:t>
        <a:bodyPr/>
        <a:lstStyle/>
        <a:p>
          <a:endParaRPr lang="en-US"/>
        </a:p>
      </dgm:t>
    </dgm:pt>
  </dgm:ptLst>
  <dgm:cxnLst>
    <dgm:cxn modelId="{1A6B53CE-1964-4963-B774-3C5B2E61DF29}" type="presOf" srcId="{65AA3323-CDBE-424D-9073-1E5EDB00160A}" destId="{AAF20475-3011-4673-AE66-EB4C1F2A3332}" srcOrd="0" destOrd="0" presId="urn:microsoft.com/office/officeart/2005/8/layout/lProcess3"/>
    <dgm:cxn modelId="{F981C599-390D-4230-9577-8951C334F9CF}" srcId="{28EDA9D7-3157-4AE4-8FEB-ED4824935CE5}" destId="{EF17FBAE-C1A2-4643-8841-C4D616EA942C}" srcOrd="0" destOrd="0" parTransId="{DF3F4968-1C63-4771-B67F-8BEE76E8BF96}" sibTransId="{DBD5B057-E2F3-40EE-ABA5-E0B3CF77389F}"/>
    <dgm:cxn modelId="{3F880513-8054-40C6-80A0-064B7B06985F}" srcId="{2B13A456-C833-4CF1-B353-B2712CB38793}" destId="{3EDF1AD6-DF97-4E78-9D5F-0A93302BB733}" srcOrd="0" destOrd="0" parTransId="{CCB5CF60-C3DC-45BA-A13B-D6E1DF0BE283}" sibTransId="{88734CBA-B57A-478F-AEE1-481C0599B4EB}"/>
    <dgm:cxn modelId="{7030DD4F-6E02-4FF6-9919-7ECDC4D088B7}" srcId="{56686D6E-68F1-4D32-8485-C4E72F1CEF3B}" destId="{D8EF7B14-87F1-41DC-9681-76EB7E16CF3B}" srcOrd="1" destOrd="0" parTransId="{65A0B6AA-80E3-4122-AF01-D593BDED2F93}" sibTransId="{A90745B1-B0AB-4DE1-98B0-A0062D73D4FD}"/>
    <dgm:cxn modelId="{E7807AB2-7598-4EC2-8849-0919664F7588}" type="presOf" srcId="{3EDF1AD6-DF97-4E78-9D5F-0A93302BB733}" destId="{0B8B7A5E-0776-4E1A-AE34-FFDD2896DBD6}" srcOrd="0" destOrd="0" presId="urn:microsoft.com/office/officeart/2005/8/layout/lProcess3"/>
    <dgm:cxn modelId="{D7DFD4EE-542F-4A77-A82E-94AF0A70D2A0}" type="presOf" srcId="{8325387D-233B-499F-848E-A2DC1797D807}" destId="{30D33EE0-6568-4779-BD2F-127889CA79F8}" srcOrd="0" destOrd="0" presId="urn:microsoft.com/office/officeart/2005/8/layout/lProcess3"/>
    <dgm:cxn modelId="{E8715D94-87F6-4FF9-8CB0-FFF11B124537}" srcId="{56686D6E-68F1-4D32-8485-C4E72F1CEF3B}" destId="{2B13A456-C833-4CF1-B353-B2712CB38793}" srcOrd="0" destOrd="0" parTransId="{346F5D70-06A5-4BDF-A628-F048AEAAA02E}" sibTransId="{282D38F7-BC46-4E14-B317-5AAF07197173}"/>
    <dgm:cxn modelId="{02EBA0C0-4DE9-4510-BDCD-91B40546177E}" srcId="{D8EF7B14-87F1-41DC-9681-76EB7E16CF3B}" destId="{65AA3323-CDBE-424D-9073-1E5EDB00160A}" srcOrd="0" destOrd="0" parTransId="{FA3A6D92-E5D5-4491-B078-16E75D3A0FB2}" sibTransId="{E6E296CB-D323-4387-B68C-D1C62D0F3ACF}"/>
    <dgm:cxn modelId="{087EC313-A90A-45F7-8920-07DE2E1A4FD8}" srcId="{28EDA9D7-3157-4AE4-8FEB-ED4824935CE5}" destId="{8325387D-233B-499F-848E-A2DC1797D807}" srcOrd="1" destOrd="0" parTransId="{EDECCBA0-77C1-4617-9068-A53BA6D314AE}" sibTransId="{DAEC8D12-D730-40E9-87F0-B01746390E1E}"/>
    <dgm:cxn modelId="{134F610F-C5D0-4C5D-B82D-0EE0DA859891}" type="presOf" srcId="{D8EF7B14-87F1-41DC-9681-76EB7E16CF3B}" destId="{1CC92672-F303-4C5B-8569-94C7E613F94B}" srcOrd="0" destOrd="0" presId="urn:microsoft.com/office/officeart/2005/8/layout/lProcess3"/>
    <dgm:cxn modelId="{82BB75D4-DB91-4C20-93A1-974677DED6C5}" type="presOf" srcId="{28EDA9D7-3157-4AE4-8FEB-ED4824935CE5}" destId="{1EFE538B-F845-46D3-9712-21A0A137A130}" srcOrd="0" destOrd="0" presId="urn:microsoft.com/office/officeart/2005/8/layout/lProcess3"/>
    <dgm:cxn modelId="{F6A2BD09-B7CE-4E4F-9D01-7DEEEB5C1B2E}" type="presOf" srcId="{56686D6E-68F1-4D32-8485-C4E72F1CEF3B}" destId="{0AFB894A-3956-40F7-8263-754475594ADE}" srcOrd="0" destOrd="0" presId="urn:microsoft.com/office/officeart/2005/8/layout/lProcess3"/>
    <dgm:cxn modelId="{ACB91D52-479F-49D7-8E9F-B28B21D6D1C0}" type="presOf" srcId="{2B13A456-C833-4CF1-B353-B2712CB38793}" destId="{E6FF380E-87C4-418E-9A1A-6F760969F6E4}" srcOrd="0" destOrd="0" presId="urn:microsoft.com/office/officeart/2005/8/layout/lProcess3"/>
    <dgm:cxn modelId="{669A245E-472A-42D6-945B-A03A90CBFAA6}" type="presOf" srcId="{EF17FBAE-C1A2-4643-8841-C4D616EA942C}" destId="{49DC9BD0-A064-4020-9D24-D773728035BB}" srcOrd="0" destOrd="0" presId="urn:microsoft.com/office/officeart/2005/8/layout/lProcess3"/>
    <dgm:cxn modelId="{E833C038-6C7D-4861-82CE-89D17295B13E}" srcId="{56686D6E-68F1-4D32-8485-C4E72F1CEF3B}" destId="{28EDA9D7-3157-4AE4-8FEB-ED4824935CE5}" srcOrd="2" destOrd="0" parTransId="{AC07E439-9654-421D-88B9-B6AAAAA1DE84}" sibTransId="{E539B3FF-DE84-4279-B6E0-87CA8D16AA86}"/>
    <dgm:cxn modelId="{8D5C426D-72AC-4C40-9CDF-9023E7D16B6E}" type="presParOf" srcId="{0AFB894A-3956-40F7-8263-754475594ADE}" destId="{DCF0D71F-5EA3-49EC-B47B-310E42AE6674}" srcOrd="0" destOrd="0" presId="urn:microsoft.com/office/officeart/2005/8/layout/lProcess3"/>
    <dgm:cxn modelId="{98C25B6A-7811-4504-A8B5-6F0BDC2692E7}" type="presParOf" srcId="{DCF0D71F-5EA3-49EC-B47B-310E42AE6674}" destId="{E6FF380E-87C4-418E-9A1A-6F760969F6E4}" srcOrd="0" destOrd="0" presId="urn:microsoft.com/office/officeart/2005/8/layout/lProcess3"/>
    <dgm:cxn modelId="{E1FACC3A-D4E2-48D1-B5C3-BDA2C0ADF2B0}" type="presParOf" srcId="{DCF0D71F-5EA3-49EC-B47B-310E42AE6674}" destId="{11038E79-22B1-4FDC-997A-B0D8D42E6B64}" srcOrd="1" destOrd="0" presId="urn:microsoft.com/office/officeart/2005/8/layout/lProcess3"/>
    <dgm:cxn modelId="{A1AFB6DD-5C94-4483-B6C3-43DA2DE93959}" type="presParOf" srcId="{DCF0D71F-5EA3-49EC-B47B-310E42AE6674}" destId="{0B8B7A5E-0776-4E1A-AE34-FFDD2896DBD6}" srcOrd="2" destOrd="0" presId="urn:microsoft.com/office/officeart/2005/8/layout/lProcess3"/>
    <dgm:cxn modelId="{CA1ACC9B-5843-4C36-AD67-D75E444FB978}" type="presParOf" srcId="{0AFB894A-3956-40F7-8263-754475594ADE}" destId="{C1AD9878-87D6-4B99-9D81-8A6EF25A0CF7}" srcOrd="1" destOrd="0" presId="urn:microsoft.com/office/officeart/2005/8/layout/lProcess3"/>
    <dgm:cxn modelId="{875906AD-C8E9-44EE-83AB-E19B51C67230}" type="presParOf" srcId="{0AFB894A-3956-40F7-8263-754475594ADE}" destId="{0C9C9A01-847E-4564-8EC0-1DA0C548481A}" srcOrd="2" destOrd="0" presId="urn:microsoft.com/office/officeart/2005/8/layout/lProcess3"/>
    <dgm:cxn modelId="{1D4DF87C-05B9-42F2-90AA-E7B57165AC91}" type="presParOf" srcId="{0C9C9A01-847E-4564-8EC0-1DA0C548481A}" destId="{1CC92672-F303-4C5B-8569-94C7E613F94B}" srcOrd="0" destOrd="0" presId="urn:microsoft.com/office/officeart/2005/8/layout/lProcess3"/>
    <dgm:cxn modelId="{DD3CBF7B-34CB-4718-B8A5-2552C134C748}" type="presParOf" srcId="{0C9C9A01-847E-4564-8EC0-1DA0C548481A}" destId="{75E90B7F-BDD5-47B2-ABC4-B60AD92BDC7B}" srcOrd="1" destOrd="0" presId="urn:microsoft.com/office/officeart/2005/8/layout/lProcess3"/>
    <dgm:cxn modelId="{55EF5FF7-2A51-4F1E-A56F-57CDF621C803}" type="presParOf" srcId="{0C9C9A01-847E-4564-8EC0-1DA0C548481A}" destId="{AAF20475-3011-4673-AE66-EB4C1F2A3332}" srcOrd="2" destOrd="0" presId="urn:microsoft.com/office/officeart/2005/8/layout/lProcess3"/>
    <dgm:cxn modelId="{5468DEB2-C260-4862-AF44-B8BE751AB946}" type="presParOf" srcId="{0AFB894A-3956-40F7-8263-754475594ADE}" destId="{5AB24007-0E84-4F20-8247-707C836AC682}" srcOrd="3" destOrd="0" presId="urn:microsoft.com/office/officeart/2005/8/layout/lProcess3"/>
    <dgm:cxn modelId="{7AF7A89B-4F85-4B0B-97A6-DAE5FB2D6403}" type="presParOf" srcId="{0AFB894A-3956-40F7-8263-754475594ADE}" destId="{4E5B5138-D7EA-44EE-B663-AF336800CA5B}" srcOrd="4" destOrd="0" presId="urn:microsoft.com/office/officeart/2005/8/layout/lProcess3"/>
    <dgm:cxn modelId="{36856A7D-8C2D-405A-9198-46EC5FC4DBF1}" type="presParOf" srcId="{4E5B5138-D7EA-44EE-B663-AF336800CA5B}" destId="{1EFE538B-F845-46D3-9712-21A0A137A130}" srcOrd="0" destOrd="0" presId="urn:microsoft.com/office/officeart/2005/8/layout/lProcess3"/>
    <dgm:cxn modelId="{F086355C-191E-4293-BAAA-075B4B591E8E}" type="presParOf" srcId="{4E5B5138-D7EA-44EE-B663-AF336800CA5B}" destId="{969BE606-32EE-4055-9A67-E8102C284C3A}" srcOrd="1" destOrd="0" presId="urn:microsoft.com/office/officeart/2005/8/layout/lProcess3"/>
    <dgm:cxn modelId="{41105D1D-5997-4C23-82D1-CFDB3EE34E29}" type="presParOf" srcId="{4E5B5138-D7EA-44EE-B663-AF336800CA5B}" destId="{49DC9BD0-A064-4020-9D24-D773728035BB}" srcOrd="2" destOrd="0" presId="urn:microsoft.com/office/officeart/2005/8/layout/lProcess3"/>
    <dgm:cxn modelId="{9C1394EA-9001-45A1-8D77-E66E01190297}" type="presParOf" srcId="{4E5B5138-D7EA-44EE-B663-AF336800CA5B}" destId="{8CA082A5-293B-49E6-9F36-228219A6EC27}" srcOrd="3" destOrd="0" presId="urn:microsoft.com/office/officeart/2005/8/layout/lProcess3"/>
    <dgm:cxn modelId="{B426BA8E-D0FB-4E21-BBFB-A10DF0D93A84}" type="presParOf" srcId="{4E5B5138-D7EA-44EE-B663-AF336800CA5B}" destId="{30D33EE0-6568-4779-BD2F-127889CA79F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E965F-CD7B-469C-9DA3-74BE88FD50A2}">
      <dsp:nvSpPr>
        <dsp:cNvPr id="0" name=""/>
        <dsp:cNvSpPr/>
      </dsp:nvSpPr>
      <dsp:spPr>
        <a:xfrm>
          <a:off x="424" y="823262"/>
          <a:ext cx="4490481" cy="364127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F0C7A-BD56-49F7-AF97-D52B62DD0D21}">
      <dsp:nvSpPr>
        <dsp:cNvPr id="0" name=""/>
        <dsp:cNvSpPr/>
      </dsp:nvSpPr>
      <dsp:spPr>
        <a:xfrm>
          <a:off x="266857" y="140777"/>
          <a:ext cx="3957615" cy="21283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t>Full HEA accreditation against all four UKPSF descriptors  achieved</a:t>
          </a:r>
          <a:br>
            <a:rPr lang="en-GB" sz="2800" kern="1200" dirty="0" smtClean="0"/>
          </a:br>
          <a:r>
            <a:rPr lang="en-GB" sz="2800" kern="1200" dirty="0" smtClean="0"/>
            <a:t>January 2012</a:t>
          </a:r>
          <a:endParaRPr lang="en-GB" sz="2800" kern="1200" dirty="0"/>
        </a:p>
      </dsp:txBody>
      <dsp:txXfrm>
        <a:off x="266857" y="140777"/>
        <a:ext cx="3957615" cy="2128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1994B-3CAA-4E3E-B748-6159CEF1CE3F}">
      <dsp:nvSpPr>
        <dsp:cNvPr id="0" name=""/>
        <dsp:cNvSpPr/>
      </dsp:nvSpPr>
      <dsp:spPr>
        <a:xfrm>
          <a:off x="0" y="385668"/>
          <a:ext cx="7488832"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8207A-71C1-4F6E-A684-29649705B281}">
      <dsp:nvSpPr>
        <dsp:cNvPr id="0" name=""/>
        <dsp:cNvSpPr/>
      </dsp:nvSpPr>
      <dsp:spPr>
        <a:xfrm>
          <a:off x="374441" y="46188"/>
          <a:ext cx="5242182" cy="678960"/>
        </a:xfrm>
        <a:prstGeom prst="roundRect">
          <a:avLst/>
        </a:prstGeom>
        <a:solidFill>
          <a:srgbClr val="E6EE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b="1" kern="1200" baseline="0" dirty="0" smtClean="0">
              <a:solidFill>
                <a:srgbClr val="622423"/>
              </a:solidFill>
            </a:rPr>
            <a:t> </a:t>
          </a:r>
          <a:r>
            <a:rPr lang="en-GB" sz="2400" b="1" kern="1200" dirty="0" smtClean="0">
              <a:solidFill>
                <a:schemeClr val="accent4">
                  <a:lumMod val="50000"/>
                </a:schemeClr>
              </a:solidFill>
            </a:rPr>
            <a:t>A genuinely developmental framework based on peer dialogue</a:t>
          </a:r>
        </a:p>
      </dsp:txBody>
      <dsp:txXfrm>
        <a:off x="407585" y="79332"/>
        <a:ext cx="5175894" cy="612672"/>
      </dsp:txXfrm>
    </dsp:sp>
    <dsp:sp modelId="{AF9CF71C-B57D-4833-8051-FB6A41A287CA}">
      <dsp:nvSpPr>
        <dsp:cNvPr id="0" name=""/>
        <dsp:cNvSpPr/>
      </dsp:nvSpPr>
      <dsp:spPr>
        <a:xfrm>
          <a:off x="0" y="1428948"/>
          <a:ext cx="7488832"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EC2551-C6BB-4166-A791-13C684DBA9F8}">
      <dsp:nvSpPr>
        <dsp:cNvPr id="0" name=""/>
        <dsp:cNvSpPr/>
      </dsp:nvSpPr>
      <dsp:spPr>
        <a:xfrm>
          <a:off x="374441" y="1089468"/>
          <a:ext cx="5242182" cy="678960"/>
        </a:xfrm>
        <a:prstGeom prst="roundRect">
          <a:avLst/>
        </a:prstGeom>
        <a:solidFill>
          <a:srgbClr val="E6EE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b="1" kern="1200" dirty="0" smtClean="0">
              <a:solidFill>
                <a:schemeClr val="accent4">
                  <a:lumMod val="50000"/>
                </a:schemeClr>
              </a:solidFill>
            </a:rPr>
            <a:t>Recognition of diversity of applicants: a flexible, inclusive scheme</a:t>
          </a:r>
        </a:p>
      </dsp:txBody>
      <dsp:txXfrm>
        <a:off x="407585" y="1122612"/>
        <a:ext cx="5175894" cy="612672"/>
      </dsp:txXfrm>
    </dsp:sp>
    <dsp:sp modelId="{BB303ED4-8A07-4074-8FAF-9DD3C1462C66}">
      <dsp:nvSpPr>
        <dsp:cNvPr id="0" name=""/>
        <dsp:cNvSpPr/>
      </dsp:nvSpPr>
      <dsp:spPr>
        <a:xfrm>
          <a:off x="0" y="2472228"/>
          <a:ext cx="7488832"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622ADB-C06E-4CC6-B998-0E0866345902}">
      <dsp:nvSpPr>
        <dsp:cNvPr id="0" name=""/>
        <dsp:cNvSpPr/>
      </dsp:nvSpPr>
      <dsp:spPr>
        <a:xfrm>
          <a:off x="374441" y="2132748"/>
          <a:ext cx="5242182" cy="678960"/>
        </a:xfrm>
        <a:prstGeom prst="roundRect">
          <a:avLst/>
        </a:prstGeom>
        <a:solidFill>
          <a:srgbClr val="E6EE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b="1" kern="1200" dirty="0" smtClean="0">
              <a:solidFill>
                <a:schemeClr val="accent4">
                  <a:lumMod val="50000"/>
                </a:schemeClr>
              </a:solidFill>
            </a:rPr>
            <a:t>Resourced appropriately with specialist staff</a:t>
          </a:r>
        </a:p>
      </dsp:txBody>
      <dsp:txXfrm>
        <a:off x="407585" y="2165892"/>
        <a:ext cx="5175894" cy="612672"/>
      </dsp:txXfrm>
    </dsp:sp>
    <dsp:sp modelId="{F05319FE-935A-406C-B399-9BE043A99A2C}">
      <dsp:nvSpPr>
        <dsp:cNvPr id="0" name=""/>
        <dsp:cNvSpPr/>
      </dsp:nvSpPr>
      <dsp:spPr>
        <a:xfrm>
          <a:off x="0" y="3512031"/>
          <a:ext cx="7488832"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62944-4E4E-4BED-9340-5AC5B1491432}">
      <dsp:nvSpPr>
        <dsp:cNvPr id="0" name=""/>
        <dsp:cNvSpPr/>
      </dsp:nvSpPr>
      <dsp:spPr>
        <a:xfrm>
          <a:off x="374441" y="3176028"/>
          <a:ext cx="5242182" cy="678960"/>
        </a:xfrm>
        <a:prstGeom prst="roundRect">
          <a:avLst/>
        </a:prstGeom>
        <a:solidFill>
          <a:srgbClr val="E6EE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1066800" rtl="0">
            <a:lnSpc>
              <a:spcPct val="90000"/>
            </a:lnSpc>
            <a:spcBef>
              <a:spcPct val="0"/>
            </a:spcBef>
            <a:spcAft>
              <a:spcPct val="35000"/>
            </a:spcAft>
          </a:pPr>
          <a:r>
            <a:rPr lang="en-GB" sz="2400" b="1" kern="1200" dirty="0" smtClean="0">
              <a:solidFill>
                <a:schemeClr val="accent4">
                  <a:lumMod val="50000"/>
                </a:schemeClr>
              </a:solidFill>
            </a:rPr>
            <a:t>Led</a:t>
          </a:r>
          <a:r>
            <a:rPr lang="en-GB" sz="2400" b="1" kern="1200" baseline="0" dirty="0" smtClean="0">
              <a:solidFill>
                <a:schemeClr val="accent4">
                  <a:lumMod val="50000"/>
                </a:schemeClr>
              </a:solidFill>
            </a:rPr>
            <a:t> by both the academic and professional community</a:t>
          </a:r>
          <a:endParaRPr lang="en-GB" sz="2400" b="1" kern="1200" dirty="0">
            <a:solidFill>
              <a:schemeClr val="accent4">
                <a:lumMod val="50000"/>
              </a:schemeClr>
            </a:solidFill>
          </a:endParaRPr>
        </a:p>
      </dsp:txBody>
      <dsp:txXfrm>
        <a:off x="407585" y="3209172"/>
        <a:ext cx="5175894" cy="612672"/>
      </dsp:txXfrm>
    </dsp:sp>
    <dsp:sp modelId="{C9F3B1F9-25EB-467F-8E72-36A63ECABAA5}">
      <dsp:nvSpPr>
        <dsp:cNvPr id="0" name=""/>
        <dsp:cNvSpPr/>
      </dsp:nvSpPr>
      <dsp:spPr>
        <a:xfrm>
          <a:off x="0" y="4558788"/>
          <a:ext cx="7488832"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A572D5-A99A-4F1A-BF6E-D78D048E5E73}">
      <dsp:nvSpPr>
        <dsp:cNvPr id="0" name=""/>
        <dsp:cNvSpPr/>
      </dsp:nvSpPr>
      <dsp:spPr>
        <a:xfrm>
          <a:off x="374441" y="4219308"/>
          <a:ext cx="5242182" cy="678960"/>
        </a:xfrm>
        <a:prstGeom prst="roundRect">
          <a:avLst/>
        </a:prstGeom>
        <a:solidFill>
          <a:srgbClr val="E6EE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42" tIns="0" rIns="198142" bIns="0" numCol="1" spcCol="1270" anchor="ctr" anchorCtr="0">
          <a:noAutofit/>
        </a:bodyPr>
        <a:lstStyle/>
        <a:p>
          <a:pPr lvl="0" algn="l" defTabSz="1066800" rtl="0">
            <a:lnSpc>
              <a:spcPct val="90000"/>
            </a:lnSpc>
            <a:spcBef>
              <a:spcPct val="0"/>
            </a:spcBef>
            <a:spcAft>
              <a:spcPct val="35000"/>
            </a:spcAft>
          </a:pPr>
          <a:r>
            <a:rPr lang="en-GB" sz="2400" b="1" kern="1200" dirty="0" smtClean="0">
              <a:solidFill>
                <a:schemeClr val="accent4">
                  <a:lumMod val="50000"/>
                </a:schemeClr>
              </a:solidFill>
            </a:rPr>
            <a:t>Aspiring to lead in the sector</a:t>
          </a:r>
          <a:endParaRPr lang="en-GB" sz="2400" b="1" kern="1200" dirty="0">
            <a:solidFill>
              <a:schemeClr val="accent4">
                <a:lumMod val="50000"/>
              </a:schemeClr>
            </a:solidFill>
          </a:endParaRPr>
        </a:p>
      </dsp:txBody>
      <dsp:txXfrm>
        <a:off x="407585" y="4252452"/>
        <a:ext cx="5175894"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3ED46-B555-44B8-A4A8-1912760B5C8E}">
      <dsp:nvSpPr>
        <dsp:cNvPr id="0" name=""/>
        <dsp:cNvSpPr/>
      </dsp:nvSpPr>
      <dsp:spPr>
        <a:xfrm>
          <a:off x="0" y="0"/>
          <a:ext cx="1916191" cy="4525963"/>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dirty="0" smtClean="0"/>
            <a:t>Associate</a:t>
          </a:r>
          <a:endParaRPr lang="en-GB" sz="2400" kern="1200" dirty="0"/>
        </a:p>
      </dsp:txBody>
      <dsp:txXfrm rot="16200000">
        <a:off x="-1664025" y="1664025"/>
        <a:ext cx="3711289" cy="383238"/>
      </dsp:txXfrm>
    </dsp:sp>
    <dsp:sp modelId="{75C23A26-BBC4-48CD-B4BF-1BF8833BB5EE}">
      <dsp:nvSpPr>
        <dsp:cNvPr id="0" name=""/>
        <dsp:cNvSpPr/>
      </dsp:nvSpPr>
      <dsp:spPr>
        <a:xfrm>
          <a:off x="547727" y="0"/>
          <a:ext cx="1427562" cy="4525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dirty="0" smtClean="0"/>
            <a:t>Descriptor 1</a:t>
          </a:r>
        </a:p>
        <a:p>
          <a:pPr lvl="0" algn="l" defTabSz="800100">
            <a:lnSpc>
              <a:spcPct val="90000"/>
            </a:lnSpc>
            <a:spcBef>
              <a:spcPct val="0"/>
            </a:spcBef>
            <a:spcAft>
              <a:spcPct val="35000"/>
            </a:spcAft>
          </a:pPr>
          <a:r>
            <a:rPr lang="en-GB" sz="1800" kern="1200" dirty="0" smtClean="0"/>
            <a:t> </a:t>
          </a:r>
          <a:r>
            <a:rPr lang="en-GB" sz="1400" kern="1200" dirty="0" smtClean="0"/>
            <a:t>Able to provide evidence of  success and effectiveness in relation to their professional role, which will include at least some teaching and/or learning support responsibilities, sometimes but   not always with assistance from experienced teachers or mentors.</a:t>
          </a:r>
        </a:p>
        <a:p>
          <a:pPr lvl="0" algn="l" defTabSz="800100">
            <a:lnSpc>
              <a:spcPct val="90000"/>
            </a:lnSpc>
            <a:spcBef>
              <a:spcPct val="0"/>
            </a:spcBef>
            <a:spcAft>
              <a:spcPct val="35000"/>
            </a:spcAft>
          </a:pPr>
          <a:endParaRPr lang="en-GB" sz="1400" kern="1200" dirty="0"/>
        </a:p>
      </dsp:txBody>
      <dsp:txXfrm>
        <a:off x="547727" y="0"/>
        <a:ext cx="1427562" cy="4525963"/>
      </dsp:txXfrm>
    </dsp:sp>
    <dsp:sp modelId="{9D85D02F-FA21-40F6-8249-F7F61E60B20A}">
      <dsp:nvSpPr>
        <dsp:cNvPr id="0" name=""/>
        <dsp:cNvSpPr/>
      </dsp:nvSpPr>
      <dsp:spPr>
        <a:xfrm>
          <a:off x="2125473" y="0"/>
          <a:ext cx="1880200" cy="4525963"/>
        </a:xfrm>
        <a:prstGeom prst="roundRect">
          <a:avLst>
            <a:gd name="adj" fmla="val 5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dirty="0" smtClean="0"/>
            <a:t>Fellow</a:t>
          </a:r>
          <a:endParaRPr lang="en-GB" sz="2400" kern="1200" dirty="0"/>
        </a:p>
      </dsp:txBody>
      <dsp:txXfrm rot="16200000">
        <a:off x="457848" y="1667624"/>
        <a:ext cx="3711289" cy="376040"/>
      </dsp:txXfrm>
    </dsp:sp>
    <dsp:sp modelId="{71C8D764-1999-4613-AC9E-34D1A098440A}">
      <dsp:nvSpPr>
        <dsp:cNvPr id="0" name=""/>
        <dsp:cNvSpPr/>
      </dsp:nvSpPr>
      <dsp:spPr>
        <a:xfrm rot="5400000">
          <a:off x="1814024" y="3563824"/>
          <a:ext cx="664748" cy="627751"/>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C531B-DE80-48CD-9BB3-77DCEE2B622D}">
      <dsp:nvSpPr>
        <dsp:cNvPr id="0" name=""/>
        <dsp:cNvSpPr/>
      </dsp:nvSpPr>
      <dsp:spPr>
        <a:xfrm>
          <a:off x="2668612" y="0"/>
          <a:ext cx="1400749" cy="4525963"/>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hemeClr val="lt1"/>
        </a:lnRef>
        <a:fillRef idx="1">
          <a:schemeClr val="accent5"/>
        </a:fillRef>
        <a:effectRef idx="1">
          <a:schemeClr val="accent5"/>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dirty="0" smtClean="0"/>
            <a:t>Descriptor  2</a:t>
          </a:r>
        </a:p>
        <a:p>
          <a:pPr lvl="0" algn="l" defTabSz="800100">
            <a:lnSpc>
              <a:spcPct val="90000"/>
            </a:lnSpc>
            <a:spcBef>
              <a:spcPct val="0"/>
            </a:spcBef>
            <a:spcAft>
              <a:spcPct val="35000"/>
            </a:spcAft>
          </a:pPr>
          <a:r>
            <a:rPr lang="en-GB" sz="1400" kern="1200" dirty="0" smtClean="0"/>
            <a:t>Able to provide evidence of broadly based success and effectiveness in their substantive teaching and learning support role(s). They may be members of one or more academic teams  or professional services staff     who support the education of students.</a:t>
          </a:r>
          <a:endParaRPr lang="en-GB" sz="1800" kern="1200" dirty="0" smtClean="0"/>
        </a:p>
      </dsp:txBody>
      <dsp:txXfrm>
        <a:off x="2668612" y="0"/>
        <a:ext cx="1400749" cy="4525963"/>
      </dsp:txXfrm>
    </dsp:sp>
    <dsp:sp modelId="{B2DCADB8-5C35-48C2-A4D0-1B30DD2BD940}">
      <dsp:nvSpPr>
        <dsp:cNvPr id="0" name=""/>
        <dsp:cNvSpPr/>
      </dsp:nvSpPr>
      <dsp:spPr>
        <a:xfrm>
          <a:off x="4215836" y="0"/>
          <a:ext cx="1809348" cy="4525963"/>
        </a:xfrm>
        <a:prstGeom prst="roundRect">
          <a:avLst>
            <a:gd name="adj" fmla="val 5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dirty="0" smtClean="0"/>
            <a:t>Senior Fellow</a:t>
          </a:r>
          <a:endParaRPr lang="en-GB" sz="2400" kern="1200" dirty="0"/>
        </a:p>
      </dsp:txBody>
      <dsp:txXfrm rot="16200000">
        <a:off x="2541126" y="1674710"/>
        <a:ext cx="3711289" cy="361869"/>
      </dsp:txXfrm>
    </dsp:sp>
    <dsp:sp modelId="{B8CCA4C4-224E-496E-B734-FAD736EED3FD}">
      <dsp:nvSpPr>
        <dsp:cNvPr id="0" name=""/>
        <dsp:cNvSpPr/>
      </dsp:nvSpPr>
      <dsp:spPr>
        <a:xfrm rot="5400000">
          <a:off x="3904387" y="3563824"/>
          <a:ext cx="664748" cy="627751"/>
        </a:xfrm>
        <a:prstGeom prst="flowChartExtract">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CEACBDF3-46AF-498E-8F63-3D83AB13BFD9}">
      <dsp:nvSpPr>
        <dsp:cNvPr id="0" name=""/>
        <dsp:cNvSpPr/>
      </dsp:nvSpPr>
      <dsp:spPr>
        <a:xfrm>
          <a:off x="4749942" y="0"/>
          <a:ext cx="1347964" cy="4525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dirty="0" smtClean="0"/>
            <a:t>Descriptor 3</a:t>
          </a:r>
        </a:p>
        <a:p>
          <a:pPr lvl="0" algn="l" defTabSz="800100">
            <a:lnSpc>
              <a:spcPct val="90000"/>
            </a:lnSpc>
            <a:spcBef>
              <a:spcPct val="0"/>
            </a:spcBef>
            <a:spcAft>
              <a:spcPct val="35000"/>
            </a:spcAft>
          </a:pPr>
          <a:r>
            <a:rPr lang="en-GB" sz="1400" kern="1200" dirty="0" smtClean="0"/>
            <a:t>Able to demonstrate a sustained track record of success </a:t>
          </a:r>
          <a:r>
            <a:rPr lang="en-GB" sz="1200" kern="1200" dirty="0" smtClean="0"/>
            <a:t>&amp;</a:t>
          </a:r>
          <a:r>
            <a:rPr lang="en-GB" sz="1400" kern="1200" dirty="0" smtClean="0"/>
            <a:t> effectiveness    in teaching and/ or organisation         </a:t>
          </a:r>
          <a:r>
            <a:rPr lang="en-GB" sz="1200" kern="1200" dirty="0" smtClean="0"/>
            <a:t>&amp;</a:t>
          </a:r>
          <a:r>
            <a:rPr lang="en-GB" sz="1400" kern="1200" dirty="0" smtClean="0"/>
            <a:t> management   of specific   aspects of teaching and learning  provision. </a:t>
          </a:r>
        </a:p>
      </dsp:txBody>
      <dsp:txXfrm>
        <a:off x="4749942" y="0"/>
        <a:ext cx="1347964" cy="4525963"/>
      </dsp:txXfrm>
    </dsp:sp>
    <dsp:sp modelId="{7007D349-1B2E-41AA-98C2-8450050C63FA}">
      <dsp:nvSpPr>
        <dsp:cNvPr id="0" name=""/>
        <dsp:cNvSpPr/>
      </dsp:nvSpPr>
      <dsp:spPr>
        <a:xfrm>
          <a:off x="6244382" y="0"/>
          <a:ext cx="1899158" cy="4525963"/>
        </a:xfrm>
        <a:prstGeom prst="roundRect">
          <a:avLst>
            <a:gd name="adj" fmla="val 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dirty="0" smtClean="0"/>
            <a:t>Principal Fellow</a:t>
          </a:r>
          <a:endParaRPr lang="en-GB" sz="2400" kern="1200" dirty="0"/>
        </a:p>
      </dsp:txBody>
      <dsp:txXfrm rot="16200000">
        <a:off x="4578653" y="1665728"/>
        <a:ext cx="3711289" cy="379831"/>
      </dsp:txXfrm>
    </dsp:sp>
    <dsp:sp modelId="{5E3812DE-3F2F-4383-A7A7-FDA05737159D}">
      <dsp:nvSpPr>
        <dsp:cNvPr id="0" name=""/>
        <dsp:cNvSpPr/>
      </dsp:nvSpPr>
      <dsp:spPr>
        <a:xfrm rot="5400000">
          <a:off x="5932932" y="3563824"/>
          <a:ext cx="664748" cy="627751"/>
        </a:xfrm>
        <a:prstGeom prst="flowChartExtra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4B741-3512-4782-9EAE-B3D166662681}">
      <dsp:nvSpPr>
        <dsp:cNvPr id="0" name=""/>
        <dsp:cNvSpPr/>
      </dsp:nvSpPr>
      <dsp:spPr>
        <a:xfrm>
          <a:off x="1537537" y="67171"/>
          <a:ext cx="4223096" cy="1969214"/>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57150" algn="l" defTabSz="444500">
            <a:lnSpc>
              <a:spcPct val="90000"/>
            </a:lnSpc>
            <a:spcBef>
              <a:spcPct val="0"/>
            </a:spcBef>
            <a:spcAft>
              <a:spcPct val="15000"/>
            </a:spcAft>
            <a:buChar char="••"/>
          </a:pPr>
          <a:endParaRPr lang="en-US" sz="1000" kern="1200"/>
        </a:p>
        <a:p>
          <a:pPr marL="228600" lvl="1" indent="-228600" algn="l" defTabSz="889000">
            <a:lnSpc>
              <a:spcPct val="90000"/>
            </a:lnSpc>
            <a:spcBef>
              <a:spcPct val="0"/>
            </a:spcBef>
            <a:spcAft>
              <a:spcPct val="15000"/>
            </a:spcAft>
            <a:buChar char="••"/>
          </a:pPr>
          <a:r>
            <a:rPr lang="en-US" sz="2000" b="1" kern="1200" dirty="0" smtClean="0"/>
            <a:t>Learning and Teaching in Higher Education (LTHE)</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Postgraduate Certificate in Academic Practice (PCAP) </a:t>
          </a:r>
          <a:endParaRPr lang="en-US" sz="2000" b="1" kern="1200" dirty="0"/>
        </a:p>
      </dsp:txBody>
      <dsp:txXfrm>
        <a:off x="1537537" y="313323"/>
        <a:ext cx="3484641" cy="1476910"/>
      </dsp:txXfrm>
    </dsp:sp>
    <dsp:sp modelId="{8A6221F5-DAA6-4769-95E0-D25B7FBB67B4}">
      <dsp:nvSpPr>
        <dsp:cNvPr id="0" name=""/>
        <dsp:cNvSpPr/>
      </dsp:nvSpPr>
      <dsp:spPr>
        <a:xfrm>
          <a:off x="0" y="1715"/>
          <a:ext cx="1555660" cy="19692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Initial Professional </a:t>
          </a:r>
          <a:r>
            <a:rPr lang="en-US" sz="1700" kern="1200" dirty="0" smtClean="0"/>
            <a:t>Development:</a:t>
          </a:r>
        </a:p>
        <a:p>
          <a:pPr lvl="0" algn="ctr" defTabSz="755650">
            <a:lnSpc>
              <a:spcPct val="90000"/>
            </a:lnSpc>
            <a:spcBef>
              <a:spcPct val="0"/>
            </a:spcBef>
            <a:spcAft>
              <a:spcPct val="35000"/>
            </a:spcAft>
          </a:pPr>
          <a:r>
            <a:rPr lang="en-US" sz="1700" kern="1200" dirty="0" smtClean="0"/>
            <a:t>accreditation through taught </a:t>
          </a:r>
          <a:r>
            <a:rPr lang="en-US" sz="1700" kern="1200" dirty="0" err="1" smtClean="0"/>
            <a:t>programmes</a:t>
          </a:r>
          <a:endParaRPr lang="en-US" sz="1700" kern="1200" dirty="0"/>
        </a:p>
      </dsp:txBody>
      <dsp:txXfrm>
        <a:off x="75941" y="77656"/>
        <a:ext cx="1403778" cy="1817332"/>
      </dsp:txXfrm>
    </dsp:sp>
    <dsp:sp modelId="{34AA0DFB-4CCC-416A-BFBE-E477F959D842}">
      <dsp:nvSpPr>
        <dsp:cNvPr id="0" name=""/>
        <dsp:cNvSpPr/>
      </dsp:nvSpPr>
      <dsp:spPr>
        <a:xfrm>
          <a:off x="1547730" y="2170590"/>
          <a:ext cx="4294890" cy="2365913"/>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t>Support from Academic Leads/Line Managers, using PDR (appraisal) processes</a:t>
          </a:r>
          <a:endParaRPr lang="en-US" sz="900" kern="1200" dirty="0"/>
        </a:p>
        <a:p>
          <a:pPr marL="228600" lvl="1" indent="-228600" algn="l" defTabSz="889000">
            <a:lnSpc>
              <a:spcPct val="90000"/>
            </a:lnSpc>
            <a:spcBef>
              <a:spcPct val="0"/>
            </a:spcBef>
            <a:spcAft>
              <a:spcPct val="15000"/>
            </a:spcAft>
            <a:buChar char="••"/>
          </a:pPr>
          <a:r>
            <a:rPr lang="en-US" sz="2000" b="1" kern="1200" dirty="0"/>
            <a:t>Summative </a:t>
          </a:r>
          <a:r>
            <a:rPr lang="en-US" sz="2000" b="1" kern="1200" dirty="0" smtClean="0"/>
            <a:t>assessment </a:t>
          </a:r>
          <a:r>
            <a:rPr lang="en-US" sz="2000" b="1" kern="1200" dirty="0"/>
            <a:t>by </a:t>
          </a:r>
          <a:r>
            <a:rPr lang="en-US" sz="2000" b="1" kern="1200" dirty="0" smtClean="0"/>
            <a:t>panel of experienced staff (academic and professional)</a:t>
          </a:r>
          <a:endParaRPr lang="en-US" sz="2000" b="1" kern="1200" dirty="0"/>
        </a:p>
      </dsp:txBody>
      <dsp:txXfrm>
        <a:off x="1547730" y="2466329"/>
        <a:ext cx="3407673" cy="1774435"/>
      </dsp:txXfrm>
    </dsp:sp>
    <dsp:sp modelId="{DF86AB71-7635-41DA-8506-79B242009ED0}">
      <dsp:nvSpPr>
        <dsp:cNvPr id="0" name=""/>
        <dsp:cNvSpPr/>
      </dsp:nvSpPr>
      <dsp:spPr>
        <a:xfrm>
          <a:off x="0" y="2367224"/>
          <a:ext cx="1544424" cy="196921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ASPIRE: CPD accreditation through submission of evidence to assessment panel</a:t>
          </a:r>
          <a:endParaRPr lang="en-US" sz="1700" kern="1200" dirty="0"/>
        </a:p>
      </dsp:txBody>
      <dsp:txXfrm>
        <a:off x="75393" y="2442617"/>
        <a:ext cx="1393638" cy="1818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CA21E-C20B-405B-BC0B-1C7257BB8A8C}">
      <dsp:nvSpPr>
        <dsp:cNvPr id="0" name=""/>
        <dsp:cNvSpPr/>
      </dsp:nvSpPr>
      <dsp:spPr>
        <a:xfrm>
          <a:off x="3291839" y="552"/>
          <a:ext cx="4937760" cy="2154694"/>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Written form, including mapping practice against areas of activity, core knowledge and professional values of the UKPSF</a:t>
          </a:r>
          <a:endParaRPr lang="en-GB" sz="1500" kern="1200" dirty="0"/>
        </a:p>
        <a:p>
          <a:pPr marL="114300" lvl="1" indent="-114300" algn="l" defTabSz="666750">
            <a:lnSpc>
              <a:spcPct val="90000"/>
            </a:lnSpc>
            <a:spcBef>
              <a:spcPct val="0"/>
            </a:spcBef>
            <a:spcAft>
              <a:spcPct val="15000"/>
            </a:spcAft>
            <a:buChar char="••"/>
          </a:pPr>
          <a:r>
            <a:rPr lang="en-GB" sz="1500" b="1" kern="1200" dirty="0" smtClean="0">
              <a:solidFill>
                <a:srgbClr val="0070C0"/>
              </a:solidFill>
            </a:rPr>
            <a:t>4 x 500 word case studies</a:t>
          </a:r>
          <a:endParaRPr lang="en-GB" sz="1500" b="1" kern="1200" dirty="0">
            <a:solidFill>
              <a:srgbClr val="0070C0"/>
            </a:solidFill>
          </a:endParaRPr>
        </a:p>
        <a:p>
          <a:pPr marL="114300" lvl="1" indent="-114300" algn="l" defTabSz="666750">
            <a:lnSpc>
              <a:spcPct val="90000"/>
            </a:lnSpc>
            <a:spcBef>
              <a:spcPct val="0"/>
            </a:spcBef>
            <a:spcAft>
              <a:spcPct val="15000"/>
            </a:spcAft>
            <a:buChar char="••"/>
          </a:pPr>
          <a:r>
            <a:rPr lang="en-GB" sz="1500" kern="1200" dirty="0" smtClean="0"/>
            <a:t>Two detailed references (including one internal reference, backing up specific claims of candidate) </a:t>
          </a:r>
          <a:endParaRPr lang="en-GB" sz="1500" kern="1200" dirty="0"/>
        </a:p>
      </dsp:txBody>
      <dsp:txXfrm>
        <a:off x="3291839" y="269889"/>
        <a:ext cx="4129750" cy="1616020"/>
      </dsp:txXfrm>
    </dsp:sp>
    <dsp:sp modelId="{F0CBB6CE-A4FB-4AA5-B91A-5D81E942FA3E}">
      <dsp:nvSpPr>
        <dsp:cNvPr id="0" name=""/>
        <dsp:cNvSpPr/>
      </dsp:nvSpPr>
      <dsp:spPr>
        <a:xfrm>
          <a:off x="0" y="552"/>
          <a:ext cx="3291840" cy="21546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GB" sz="4500" kern="1200" dirty="0" smtClean="0"/>
            <a:t>Written application</a:t>
          </a:r>
          <a:endParaRPr lang="en-GB" sz="4500" kern="1200" dirty="0"/>
        </a:p>
      </dsp:txBody>
      <dsp:txXfrm>
        <a:off x="105183" y="105735"/>
        <a:ext cx="3081474" cy="1944328"/>
      </dsp:txXfrm>
    </dsp:sp>
    <dsp:sp modelId="{3C4CDD21-72DA-46DA-9A4E-1410FA31D965}">
      <dsp:nvSpPr>
        <dsp:cNvPr id="0" name=""/>
        <dsp:cNvSpPr/>
      </dsp:nvSpPr>
      <dsp:spPr>
        <a:xfrm>
          <a:off x="3291839" y="2370716"/>
          <a:ext cx="4937760" cy="2154694"/>
        </a:xfrm>
        <a:prstGeom prst="rightArrow">
          <a:avLst>
            <a:gd name="adj1" fmla="val 75000"/>
            <a:gd name="adj2" fmla="val 50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Written form, including mapping practice against areas of activity, core knowledge and professional values of the UKPSF</a:t>
          </a:r>
          <a:endParaRPr lang="en-GB" sz="1500" kern="1200" dirty="0"/>
        </a:p>
        <a:p>
          <a:pPr marL="114300" lvl="1" indent="-114300" algn="l" defTabSz="666750">
            <a:lnSpc>
              <a:spcPct val="90000"/>
            </a:lnSpc>
            <a:spcBef>
              <a:spcPct val="0"/>
            </a:spcBef>
            <a:spcAft>
              <a:spcPct val="15000"/>
            </a:spcAft>
            <a:buChar char="••"/>
          </a:pPr>
          <a:r>
            <a:rPr lang="en-GB" sz="1500" b="1" kern="1200" dirty="0" smtClean="0">
              <a:solidFill>
                <a:srgbClr val="0070C0"/>
              </a:solidFill>
            </a:rPr>
            <a:t>Twenty minute presentation to assessment panel, plus 10 minutes Q&amp;A</a:t>
          </a:r>
          <a:endParaRPr lang="en-GB" sz="1500" b="1" kern="1200" dirty="0">
            <a:solidFill>
              <a:srgbClr val="0070C0"/>
            </a:solidFill>
          </a:endParaRPr>
        </a:p>
        <a:p>
          <a:pPr marL="114300" lvl="1" indent="-114300" algn="l" defTabSz="666750">
            <a:lnSpc>
              <a:spcPct val="90000"/>
            </a:lnSpc>
            <a:spcBef>
              <a:spcPct val="0"/>
            </a:spcBef>
            <a:spcAft>
              <a:spcPct val="15000"/>
            </a:spcAft>
            <a:buChar char="••"/>
          </a:pPr>
          <a:r>
            <a:rPr lang="en-GB" sz="1500" kern="1200" dirty="0" smtClean="0"/>
            <a:t>Two detailed references (including one internal reference, backing up specific claims of candidate) </a:t>
          </a:r>
          <a:endParaRPr lang="en-GB" sz="1500" kern="1200" dirty="0"/>
        </a:p>
      </dsp:txBody>
      <dsp:txXfrm>
        <a:off x="3291839" y="2640053"/>
        <a:ext cx="4129750" cy="1616020"/>
      </dsp:txXfrm>
    </dsp:sp>
    <dsp:sp modelId="{A79ABAE2-893B-4C14-BA22-A180048DA4AF}">
      <dsp:nvSpPr>
        <dsp:cNvPr id="0" name=""/>
        <dsp:cNvSpPr/>
      </dsp:nvSpPr>
      <dsp:spPr>
        <a:xfrm>
          <a:off x="0" y="2370716"/>
          <a:ext cx="3291840" cy="215469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GB" sz="4500" kern="1200" dirty="0" smtClean="0"/>
            <a:t>Oral application</a:t>
          </a:r>
          <a:endParaRPr lang="en-GB" sz="4500" kern="1200" dirty="0"/>
        </a:p>
      </dsp:txBody>
      <dsp:txXfrm>
        <a:off x="105183" y="2475899"/>
        <a:ext cx="3081474" cy="1944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3CDB4-F202-442D-A634-9678221D4277}">
      <dsp:nvSpPr>
        <dsp:cNvPr id="0" name=""/>
        <dsp:cNvSpPr/>
      </dsp:nvSpPr>
      <dsp:spPr>
        <a:xfrm>
          <a:off x="2196873" y="305603"/>
          <a:ext cx="2321511" cy="2321511"/>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smtClean="0"/>
            <a:t>Peer dialogue and review</a:t>
          </a:r>
        </a:p>
        <a:p>
          <a:pPr lvl="0" algn="ctr" defTabSz="1555750">
            <a:lnSpc>
              <a:spcPct val="90000"/>
            </a:lnSpc>
            <a:spcBef>
              <a:spcPct val="0"/>
            </a:spcBef>
            <a:spcAft>
              <a:spcPct val="35000"/>
            </a:spcAft>
          </a:pPr>
          <a:endParaRPr lang="en-GB" sz="1500" kern="1200" dirty="0"/>
        </a:p>
      </dsp:txBody>
      <dsp:txXfrm>
        <a:off x="2876828" y="985558"/>
        <a:ext cx="1641556" cy="1641556"/>
      </dsp:txXfrm>
    </dsp:sp>
    <dsp:sp modelId="{6C3D9B24-D1F6-4A93-9C3B-F12127FB58D5}">
      <dsp:nvSpPr>
        <dsp:cNvPr id="0" name=""/>
        <dsp:cNvSpPr/>
      </dsp:nvSpPr>
      <dsp:spPr>
        <a:xfrm rot="5400000">
          <a:off x="4625614" y="305603"/>
          <a:ext cx="2321511" cy="2321511"/>
        </a:xfrm>
        <a:prstGeom prst="pieWedg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t>Analysing feedback from students</a:t>
          </a:r>
          <a:endParaRPr lang="en-GB" sz="2000" kern="1200" dirty="0"/>
        </a:p>
      </dsp:txBody>
      <dsp:txXfrm rot="-5400000">
        <a:off x="4625614" y="985558"/>
        <a:ext cx="1641556" cy="1641556"/>
      </dsp:txXfrm>
    </dsp:sp>
    <dsp:sp modelId="{1BE355F4-065D-40E9-9B54-961B9A9F1BB4}">
      <dsp:nvSpPr>
        <dsp:cNvPr id="0" name=""/>
        <dsp:cNvSpPr/>
      </dsp:nvSpPr>
      <dsp:spPr>
        <a:xfrm rot="10800000">
          <a:off x="4625614" y="2734344"/>
          <a:ext cx="2321511" cy="2321511"/>
        </a:xfrm>
        <a:prstGeom prst="pieWedg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500" kern="1200" dirty="0" smtClean="0"/>
            <a:t>    </a:t>
          </a:r>
        </a:p>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smtClean="0"/>
            <a:t>    </a:t>
          </a:r>
        </a:p>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smtClean="0"/>
            <a:t>Attendance of workshops, away days or other events</a:t>
          </a:r>
        </a:p>
        <a:p>
          <a:pPr lvl="0" algn="ctr" defTabSz="889000">
            <a:lnSpc>
              <a:spcPct val="90000"/>
            </a:lnSpc>
            <a:spcBef>
              <a:spcPct val="0"/>
            </a:spcBef>
            <a:spcAft>
              <a:spcPct val="35000"/>
            </a:spcAft>
          </a:pPr>
          <a:endParaRPr lang="en-GB" sz="1500" kern="1200" dirty="0"/>
        </a:p>
      </dsp:txBody>
      <dsp:txXfrm rot="10800000">
        <a:off x="4625614" y="2734344"/>
        <a:ext cx="1641556" cy="1641556"/>
      </dsp:txXfrm>
    </dsp:sp>
    <dsp:sp modelId="{A9D5FA3A-8E51-439F-9D08-AF339FDC41A6}">
      <dsp:nvSpPr>
        <dsp:cNvPr id="0" name=""/>
        <dsp:cNvSpPr/>
      </dsp:nvSpPr>
      <dsp:spPr>
        <a:xfrm rot="16200000">
          <a:off x="2196873" y="2681576"/>
          <a:ext cx="2321511" cy="2427047"/>
        </a:xfrm>
        <a:prstGeom prst="pieWedg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GB"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GB"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GB" sz="2000" kern="1200" dirty="0" smtClean="0"/>
            <a:t>Considering the   literature on teaching and learning in HE</a:t>
          </a:r>
        </a:p>
        <a:p>
          <a:pPr lvl="0" algn="ctr" defTabSz="711200">
            <a:lnSpc>
              <a:spcPct val="90000"/>
            </a:lnSpc>
            <a:spcBef>
              <a:spcPct val="0"/>
            </a:spcBef>
            <a:spcAft>
              <a:spcPct val="35000"/>
            </a:spcAft>
          </a:pPr>
          <a:endParaRPr lang="en-GB" sz="1500" kern="1200" dirty="0"/>
        </a:p>
      </dsp:txBody>
      <dsp:txXfrm rot="5400000">
        <a:off x="2854972" y="2734344"/>
        <a:ext cx="1716181" cy="1641556"/>
      </dsp:txXfrm>
    </dsp:sp>
    <dsp:sp modelId="{3E71D3C3-1F38-4837-9933-A60B63644A6E}">
      <dsp:nvSpPr>
        <dsp:cNvPr id="0" name=""/>
        <dsp:cNvSpPr/>
      </dsp:nvSpPr>
      <dsp:spPr>
        <a:xfrm>
          <a:off x="4171230" y="2198198"/>
          <a:ext cx="801538" cy="696989"/>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4C0F4-025E-45D3-8E81-61F81AC959E0}">
      <dsp:nvSpPr>
        <dsp:cNvPr id="0" name=""/>
        <dsp:cNvSpPr/>
      </dsp:nvSpPr>
      <dsp:spPr>
        <a:xfrm rot="10800000">
          <a:off x="4171230" y="2466271"/>
          <a:ext cx="801538" cy="696989"/>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8AF5105-F1EB-4BEB-82A6-0CD89A76AF2E}" type="datetimeFigureOut">
              <a:rPr lang="en-GB" smtClean="0"/>
              <a:pPr/>
              <a:t>19/06/2012</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370139B-F0C6-4395-B603-98ED44165A86}" type="slidenum">
              <a:rPr lang="en-GB" smtClean="0"/>
              <a:pPr/>
              <a:t>‹#›</a:t>
            </a:fld>
            <a:endParaRPr lang="en-GB"/>
          </a:p>
        </p:txBody>
      </p:sp>
    </p:spTree>
    <p:extLst>
      <p:ext uri="{BB962C8B-B14F-4D97-AF65-F5344CB8AC3E}">
        <p14:creationId xmlns:p14="http://schemas.microsoft.com/office/powerpoint/2010/main" val="140850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D6C6E8-86E5-4D42-BD06-1DA83463C947}" type="datetimeFigureOut">
              <a:rPr lang="en-US" smtClean="0"/>
              <a:pPr/>
              <a:t>6/19/2012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9F570B5-2650-4688-B7D2-9B2B2E2C4BEA}" type="slidenum">
              <a:rPr lang="en-US" smtClean="0"/>
              <a:pPr/>
              <a:t>‹#›</a:t>
            </a:fld>
            <a:endParaRPr lang="en-US"/>
          </a:p>
        </p:txBody>
      </p:sp>
    </p:spTree>
    <p:extLst>
      <p:ext uri="{BB962C8B-B14F-4D97-AF65-F5344CB8AC3E}">
        <p14:creationId xmlns:p14="http://schemas.microsoft.com/office/powerpoint/2010/main" val="367969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research-led; inclusive; developmental/ creative; celebratory; promoting</a:t>
            </a:r>
            <a:r>
              <a:rPr lang="en-GB" baseline="0" dirty="0" smtClean="0"/>
              <a:t> good practice</a:t>
            </a:r>
            <a:endParaRPr lang="en-GB" dirty="0"/>
          </a:p>
        </p:txBody>
      </p:sp>
      <p:sp>
        <p:nvSpPr>
          <p:cNvPr id="4" name="Slide Number Placeholder 3"/>
          <p:cNvSpPr>
            <a:spLocks noGrp="1"/>
          </p:cNvSpPr>
          <p:nvPr>
            <p:ph type="sldNum" sz="quarter" idx="10"/>
          </p:nvPr>
        </p:nvSpPr>
        <p:spPr/>
        <p:txBody>
          <a:bodyPr/>
          <a:lstStyle/>
          <a:p>
            <a:fld id="{39F570B5-2650-4688-B7D2-9B2B2E2C4BE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F570B5-2650-4688-B7D2-9B2B2E2C4BEA}" type="slidenum">
              <a:rPr lang="en-US" smtClean="0"/>
              <a:pPr/>
              <a:t>6</a:t>
            </a:fld>
            <a:endParaRPr lang="en-US"/>
          </a:p>
        </p:txBody>
      </p:sp>
    </p:spTree>
    <p:extLst>
      <p:ext uri="{BB962C8B-B14F-4D97-AF65-F5344CB8AC3E}">
        <p14:creationId xmlns:p14="http://schemas.microsoft.com/office/powerpoint/2010/main" val="207023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A0598-B7FF-48C1-B8AA-BFF57F11D8B0}" type="datetimeFigureOut">
              <a:rPr lang="en-US" smtClean="0"/>
              <a:pPr/>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0598-B7FF-48C1-B8AA-BFF57F11D8B0}" type="datetimeFigureOut">
              <a:rPr lang="en-US" smtClean="0"/>
              <a:pPr/>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0598-B7FF-48C1-B8AA-BFF57F11D8B0}" type="datetimeFigureOut">
              <a:rPr lang="en-US" smtClean="0"/>
              <a:pPr/>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0598-B7FF-48C1-B8AA-BFF57F11D8B0}" type="datetimeFigureOut">
              <a:rPr lang="en-US" smtClean="0"/>
              <a:pPr/>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A0598-B7FF-48C1-B8AA-BFF57F11D8B0}" type="datetimeFigureOut">
              <a:rPr lang="en-US" smtClean="0"/>
              <a:pPr/>
              <a:t>6/19/2012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A0598-B7FF-48C1-B8AA-BFF57F11D8B0}" type="datetimeFigureOut">
              <a:rPr lang="en-US" smtClean="0"/>
              <a:pPr/>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A0598-B7FF-48C1-B8AA-BFF57F11D8B0}" type="datetimeFigureOut">
              <a:rPr lang="en-US" smtClean="0"/>
              <a:pPr/>
              <a:t>6/19/2012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A0598-B7FF-48C1-B8AA-BFF57F11D8B0}" type="datetimeFigureOut">
              <a:rPr lang="en-US" smtClean="0"/>
              <a:pPr/>
              <a:t>6/19/2012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A0598-B7FF-48C1-B8AA-BFF57F11D8B0}" type="datetimeFigureOut">
              <a:rPr lang="en-US" smtClean="0"/>
              <a:pPr/>
              <a:t>6/19/2012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A0598-B7FF-48C1-B8AA-BFF57F11D8B0}" type="datetimeFigureOut">
              <a:rPr lang="en-US" smtClean="0"/>
              <a:pPr/>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A0598-B7FF-48C1-B8AA-BFF57F11D8B0}" type="datetimeFigureOut">
              <a:rPr lang="en-US" smtClean="0"/>
              <a:pPr/>
              <a:t>6/19/2012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ED97-3EBA-46A1-876E-E28B750CBF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A0598-B7FF-48C1-B8AA-BFF57F11D8B0}" type="datetimeFigureOut">
              <a:rPr lang="en-US" smtClean="0"/>
              <a:pPr/>
              <a:t>6/19/2012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2ED97-3EBA-46A1-876E-E28B750CBF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D.Fung@exeter.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2701120" y="0"/>
            <a:ext cx="6477000" cy="5181600"/>
          </a:xfrm>
          <a:prstGeom prst="rect">
            <a:avLst/>
          </a:prstGeom>
          <a:noFill/>
        </p:spPr>
      </p:pic>
      <p:sp>
        <p:nvSpPr>
          <p:cNvPr id="3" name="Subtitle 2"/>
          <p:cNvSpPr>
            <a:spLocks noGrp="1"/>
          </p:cNvSpPr>
          <p:nvPr>
            <p:ph type="subTitle" idx="1"/>
          </p:nvPr>
        </p:nvSpPr>
        <p:spPr>
          <a:xfrm>
            <a:off x="2915816" y="3919114"/>
            <a:ext cx="5472608" cy="2581242"/>
          </a:xfrm>
        </p:spPr>
        <p:txBody>
          <a:bodyPr>
            <a:normAutofit fontScale="62500" lnSpcReduction="20000"/>
          </a:bodyPr>
          <a:lstStyle/>
          <a:p>
            <a:pPr algn="l"/>
            <a:endParaRPr lang="en-GB" sz="5100" dirty="0" smtClean="0">
              <a:solidFill>
                <a:srgbClr val="622423"/>
              </a:solidFill>
              <a:latin typeface="Arial" pitchFamily="34" charset="0"/>
              <a:cs typeface="Arial" pitchFamily="34" charset="0"/>
            </a:endParaRPr>
          </a:p>
          <a:p>
            <a:pPr algn="l"/>
            <a:r>
              <a:rPr lang="en-GB" sz="5100" dirty="0" smtClean="0">
                <a:solidFill>
                  <a:schemeClr val="accent4">
                    <a:lumMod val="50000"/>
                  </a:schemeClr>
                </a:solidFill>
                <a:latin typeface="Arial" pitchFamily="34" charset="0"/>
                <a:cs typeface="Arial" pitchFamily="34" charset="0"/>
              </a:rPr>
              <a:t>Dr Dilly Fung</a:t>
            </a:r>
          </a:p>
          <a:p>
            <a:pPr algn="l"/>
            <a:r>
              <a:rPr lang="en-GB" sz="4500" dirty="0" smtClean="0">
                <a:solidFill>
                  <a:schemeClr val="accent4">
                    <a:lumMod val="50000"/>
                  </a:schemeClr>
                </a:solidFill>
                <a:latin typeface="Arial" pitchFamily="34" charset="0"/>
                <a:cs typeface="Arial" pitchFamily="34" charset="0"/>
              </a:rPr>
              <a:t>Head of Academic Development</a:t>
            </a:r>
          </a:p>
          <a:p>
            <a:pPr algn="l"/>
            <a:r>
              <a:rPr lang="en-GB" sz="5100" dirty="0" smtClean="0">
                <a:solidFill>
                  <a:srgbClr val="622423"/>
                </a:solidFill>
                <a:latin typeface="Arial" pitchFamily="34" charset="0"/>
                <a:cs typeface="Arial" pitchFamily="34" charset="0"/>
                <a:hlinkClick r:id="rId4"/>
              </a:rPr>
              <a:t>D.Fung@exeter.ac.uk</a:t>
            </a:r>
            <a:endParaRPr lang="en-GB" sz="5100" dirty="0" smtClean="0">
              <a:solidFill>
                <a:srgbClr val="622423"/>
              </a:solidFill>
              <a:latin typeface="Arial" pitchFamily="34" charset="0"/>
              <a:cs typeface="Arial" pitchFamily="34" charset="0"/>
            </a:endParaRPr>
          </a:p>
          <a:p>
            <a:pPr algn="l"/>
            <a:r>
              <a:rPr lang="en-GB" dirty="0" smtClean="0">
                <a:solidFill>
                  <a:srgbClr val="622423"/>
                </a:solidFill>
                <a:latin typeface="Arial" pitchFamily="34" charset="0"/>
                <a:cs typeface="Arial" pitchFamily="34" charset="0"/>
              </a:rPr>
              <a:t> </a:t>
            </a:r>
          </a:p>
          <a:p>
            <a:pPr algn="l"/>
            <a:endParaRPr lang="en-GB" sz="1600" dirty="0" smtClean="0">
              <a:solidFill>
                <a:srgbClr val="622423"/>
              </a:solidFill>
              <a:latin typeface="Arial" pitchFamily="34" charset="0"/>
              <a:cs typeface="Arial" pitchFamily="34" charset="0"/>
            </a:endParaRPr>
          </a:p>
          <a:p>
            <a:pPr algn="l"/>
            <a:endParaRPr lang="en-GB" sz="1600" dirty="0" smtClean="0">
              <a:solidFill>
                <a:srgbClr val="622423"/>
              </a:solidFill>
              <a:latin typeface="Arial" pitchFamily="34" charset="0"/>
              <a:cs typeface="Arial" pitchFamily="34" charset="0"/>
            </a:endParaRPr>
          </a:p>
        </p:txBody>
      </p:sp>
      <p:sp>
        <p:nvSpPr>
          <p:cNvPr id="6" name="Title 1"/>
          <p:cNvSpPr txBox="1">
            <a:spLocks/>
          </p:cNvSpPr>
          <p:nvPr/>
        </p:nvSpPr>
        <p:spPr>
          <a:xfrm>
            <a:off x="323528" y="476672"/>
            <a:ext cx="2240980" cy="6048672"/>
          </a:xfrm>
          <a:prstGeom prst="rect">
            <a:avLst/>
          </a:prstGeom>
          <a:solidFill>
            <a:srgbClr val="E6EED5"/>
          </a:solidFill>
          <a:ln w="25400" cmpd="thickThin">
            <a:solidFill>
              <a:schemeClr val="accent4">
                <a:lumMod val="50000"/>
              </a:schemeClr>
            </a:solidFill>
            <a:round/>
          </a:ln>
        </p:spPr>
        <p:txBody>
          <a:bodyPr vert="horz" lIns="91440" tIns="45720" rIns="91440" bIns="45720" rtlCol="0" anchor="t">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lang="en-US" sz="2700" b="1" dirty="0" smtClean="0">
                <a:solidFill>
                  <a:srgbClr val="0070C0"/>
                </a:solidFill>
                <a:latin typeface="Arial" pitchFamily="34" charset="0"/>
                <a:ea typeface="+mj-ea"/>
                <a:cs typeface="+mj-cs"/>
              </a:rPr>
              <a:t> </a:t>
            </a:r>
            <a: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t/>
            </a:r>
            <a:b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br>
            <a: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t/>
            </a:r>
            <a:b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br>
            <a: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t> </a:t>
            </a:r>
            <a:r>
              <a:rPr kumimoji="0" lang="en-US" sz="2200" b="1" i="0" u="none" strike="noStrike" kern="1200" cap="none" spc="0" normalizeH="0" baseline="0" noProof="0" dirty="0" smtClean="0">
                <a:ln>
                  <a:noFill/>
                </a:ln>
                <a:solidFill>
                  <a:srgbClr val="7030A0"/>
                </a:solidFill>
                <a:effectLst/>
                <a:uLnTx/>
                <a:uFillTx/>
                <a:latin typeface="Arial" pitchFamily="34" charset="0"/>
                <a:ea typeface="+mj-ea"/>
                <a:cs typeface="+mj-cs"/>
              </a:rPr>
              <a:t>A</a:t>
            </a:r>
            <a: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t>ccrediting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7030A0"/>
                </a:solidFill>
                <a:effectLst/>
                <a:uLnTx/>
                <a:uFillTx/>
                <a:latin typeface="Arial" pitchFamily="34" charset="0"/>
                <a:ea typeface="+mj-ea"/>
                <a:cs typeface="+mj-cs"/>
              </a:rPr>
              <a:t> S</a:t>
            </a:r>
            <a: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t>taff   </a:t>
            </a:r>
          </a:p>
          <a:p>
            <a:pPr marL="0" marR="0" lvl="0" indent="0" defTabSz="914400" rtl="0" eaLnBrk="1" fontAlgn="auto" latinLnBrk="0" hangingPunct="1">
              <a:lnSpc>
                <a:spcPct val="100000"/>
              </a:lnSpc>
              <a:spcBef>
                <a:spcPct val="0"/>
              </a:spcBef>
              <a:spcAft>
                <a:spcPts val="0"/>
              </a:spcAft>
              <a:buClrTx/>
              <a:buSzTx/>
              <a:buFontTx/>
              <a:buNone/>
              <a:tabLst/>
              <a:defRPr/>
            </a:pPr>
            <a:r>
              <a:rPr lang="en-US" sz="2200" dirty="0" smtClean="0">
                <a:solidFill>
                  <a:srgbClr val="7030A0"/>
                </a:solidFill>
                <a:latin typeface="Arial" pitchFamily="34" charset="0"/>
                <a:ea typeface="+mj-ea"/>
                <a:cs typeface="+mj-cs"/>
              </a:rPr>
              <a:t> </a:t>
            </a:r>
            <a:r>
              <a:rPr lang="en-US" sz="2200" b="1" dirty="0" smtClean="0">
                <a:solidFill>
                  <a:srgbClr val="7030A0"/>
                </a:solidFill>
                <a:latin typeface="Arial" pitchFamily="34" charset="0"/>
                <a:ea typeface="+mj-ea"/>
                <a:cs typeface="+mj-cs"/>
              </a:rPr>
              <a:t>P</a:t>
            </a:r>
            <a:r>
              <a:rPr kumimoji="0" lang="en-US" sz="2200" b="0" i="0" u="none" strike="noStrike" kern="1200" cap="none" spc="0" normalizeH="0" baseline="0" noProof="0" dirty="0" err="1" smtClean="0">
                <a:ln>
                  <a:noFill/>
                </a:ln>
                <a:solidFill>
                  <a:srgbClr val="7030A0"/>
                </a:solidFill>
                <a:effectLst/>
                <a:uLnTx/>
                <a:uFillTx/>
                <a:latin typeface="Arial" pitchFamily="34" charset="0"/>
                <a:ea typeface="+mj-ea"/>
                <a:cs typeface="+mj-cs"/>
              </a:rPr>
              <a:t>rofessionalism</a:t>
            </a:r>
            <a: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t> </a:t>
            </a:r>
            <a:b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br>
            <a: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t> </a:t>
            </a:r>
            <a:r>
              <a:rPr kumimoji="0" lang="en-US" sz="2200" b="1" i="0" u="none" strike="noStrike" kern="1200" cap="none" spc="0" normalizeH="0" baseline="0" noProof="0" dirty="0" smtClean="0">
                <a:ln>
                  <a:noFill/>
                </a:ln>
                <a:solidFill>
                  <a:srgbClr val="7030A0"/>
                </a:solidFill>
                <a:effectLst/>
                <a:uLnTx/>
                <a:uFillTx/>
                <a:latin typeface="Arial" pitchFamily="34" charset="0"/>
                <a:ea typeface="+mj-ea"/>
                <a:cs typeface="+mj-cs"/>
              </a:rPr>
              <a:t>I</a:t>
            </a:r>
            <a: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t>n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7030A0"/>
                </a:solidFill>
                <a:effectLst/>
                <a:uLnTx/>
                <a:uFillTx/>
                <a:latin typeface="Arial" pitchFamily="34" charset="0"/>
                <a:ea typeface="+mj-ea"/>
                <a:cs typeface="+mj-cs"/>
              </a:rPr>
              <a:t> R</a:t>
            </a:r>
            <a: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t>esearch-Led  </a:t>
            </a:r>
          </a:p>
          <a:p>
            <a:pPr marL="0" marR="0" lvl="0" indent="0" defTabSz="914400" rtl="0" eaLnBrk="1" fontAlgn="auto" latinLnBrk="0" hangingPunct="1">
              <a:lnSpc>
                <a:spcPct val="100000"/>
              </a:lnSpc>
              <a:spcBef>
                <a:spcPct val="0"/>
              </a:spcBef>
              <a:spcAft>
                <a:spcPts val="0"/>
              </a:spcAft>
              <a:buClrTx/>
              <a:buSzTx/>
              <a:buFontTx/>
              <a:buNone/>
              <a:tabLst/>
              <a:defRPr/>
            </a:pPr>
            <a:r>
              <a:rPr lang="en-US" sz="2200" dirty="0" smtClean="0">
                <a:solidFill>
                  <a:srgbClr val="7030A0"/>
                </a:solidFill>
                <a:latin typeface="Arial" pitchFamily="34" charset="0"/>
                <a:ea typeface="+mj-ea"/>
                <a:cs typeface="+mj-cs"/>
              </a:rPr>
              <a:t> </a:t>
            </a:r>
            <a:r>
              <a:rPr kumimoji="0" lang="en-US" sz="2200" b="1" i="0" u="none" strike="noStrike" kern="1200" cap="none" spc="0" normalizeH="0" baseline="0" noProof="0" dirty="0" smtClean="0">
                <a:ln>
                  <a:noFill/>
                </a:ln>
                <a:solidFill>
                  <a:srgbClr val="7030A0"/>
                </a:solidFill>
                <a:effectLst/>
                <a:uLnTx/>
                <a:uFillTx/>
                <a:latin typeface="Arial" pitchFamily="34" charset="0"/>
                <a:ea typeface="+mj-ea"/>
                <a:cs typeface="+mj-cs"/>
              </a:rPr>
              <a:t>E</a:t>
            </a:r>
            <a:r>
              <a:rPr kumimoji="0" lang="en-US" sz="2200" b="0" i="0" u="none" strike="noStrike" kern="1200" cap="none" spc="0" normalizeH="0" baseline="0" noProof="0" dirty="0" smtClean="0">
                <a:ln>
                  <a:noFill/>
                </a:ln>
                <a:solidFill>
                  <a:srgbClr val="7030A0"/>
                </a:solidFill>
                <a:effectLst/>
                <a:uLnTx/>
                <a:uFillTx/>
                <a:latin typeface="Arial" pitchFamily="34" charset="0"/>
                <a:ea typeface="+mj-ea"/>
                <a:cs typeface="+mj-cs"/>
              </a:rPr>
              <a:t>ducation</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100" dirty="0" smtClean="0">
              <a:solidFill>
                <a:srgbClr val="0070C0"/>
              </a:solidFill>
              <a:latin typeface="Arial" pitchFamily="34"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Arial" pitchFamily="34" charset="0"/>
                <a:ea typeface="+mj-ea"/>
                <a:cs typeface="+mj-cs"/>
              </a:rPr>
              <a:t/>
            </a:r>
            <a:br>
              <a:rPr kumimoji="0" lang="en-US" sz="4400" b="0" i="0" u="none" strike="noStrike" kern="1200" cap="none" spc="0" normalizeH="0" baseline="0" noProof="0" dirty="0" smtClean="0">
                <a:ln>
                  <a:noFill/>
                </a:ln>
                <a:solidFill>
                  <a:srgbClr val="0070C0"/>
                </a:solidFill>
                <a:effectLst/>
                <a:uLnTx/>
                <a:uFillTx/>
                <a:latin typeface="Arial"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6"/>
          <p:cNvSpPr>
            <a:spLocks noGrp="1"/>
          </p:cNvSpPr>
          <p:nvPr>
            <p:ph type="ctrTitle"/>
          </p:nvPr>
        </p:nvSpPr>
        <p:spPr/>
        <p:txBody>
          <a:bodyPr/>
          <a:lstStyle/>
          <a:p>
            <a:r>
              <a:rPr lang="en-GB" dirty="0" smtClean="0"/>
              <a:t> </a:t>
            </a:r>
            <a:endParaRPr lang="en-GB" dirty="0"/>
          </a:p>
        </p:txBody>
      </p:sp>
      <p:pic>
        <p:nvPicPr>
          <p:cNvPr id="8" name="Picture 7" descr="Aspire Logo.JPG"/>
          <p:cNvPicPr>
            <a:picLocks noChangeAspect="1"/>
          </p:cNvPicPr>
          <p:nvPr/>
        </p:nvPicPr>
        <p:blipFill>
          <a:blip r:embed="rId5" cstate="print"/>
          <a:stretch>
            <a:fillRect/>
          </a:stretch>
        </p:blipFill>
        <p:spPr>
          <a:xfrm>
            <a:off x="467544" y="692696"/>
            <a:ext cx="1800200" cy="891099"/>
          </a:xfrm>
          <a:prstGeom prst="rect">
            <a:avLst/>
          </a:prstGeom>
        </p:spPr>
      </p:pic>
      <p:pic>
        <p:nvPicPr>
          <p:cNvPr id="9" name="Picture 5"/>
          <p:cNvPicPr>
            <a:picLocks noChangeAspect="1" noChangeArrowheads="1"/>
          </p:cNvPicPr>
          <p:nvPr/>
        </p:nvPicPr>
        <p:blipFill>
          <a:blip r:embed="rId6" cstate="print"/>
          <a:srcRect/>
          <a:stretch>
            <a:fillRect/>
          </a:stretch>
        </p:blipFill>
        <p:spPr bwMode="auto">
          <a:xfrm>
            <a:off x="467544" y="5517232"/>
            <a:ext cx="1872208" cy="842004"/>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        Feedback</a:t>
            </a:r>
            <a:endParaRPr lang="en-GB" dirty="0"/>
          </a:p>
        </p:txBody>
      </p:sp>
      <p:sp>
        <p:nvSpPr>
          <p:cNvPr id="3" name="Content Placeholder 2"/>
          <p:cNvSpPr>
            <a:spLocks noGrp="1"/>
          </p:cNvSpPr>
          <p:nvPr>
            <p:ph idx="1"/>
          </p:nvPr>
        </p:nvSpPr>
        <p:spPr>
          <a:xfrm>
            <a:off x="457200" y="1600200"/>
            <a:ext cx="5554960" cy="4525963"/>
          </a:xfrm>
        </p:spPr>
        <p:txBody>
          <a:bodyPr>
            <a:normAutofit lnSpcReduction="10000"/>
          </a:bodyPr>
          <a:lstStyle/>
          <a:p>
            <a:r>
              <a:rPr lang="en-GB" dirty="0" smtClean="0"/>
              <a:t>Detailed feedback provided to each candidate, on:</a:t>
            </a:r>
          </a:p>
          <a:p>
            <a:pPr marL="514350" indent="-514350">
              <a:buAutoNum type="alphaLcParenR"/>
            </a:pPr>
            <a:r>
              <a:rPr lang="en-GB" dirty="0" smtClean="0"/>
              <a:t>The strengths of their application and professional achievements</a:t>
            </a:r>
          </a:p>
          <a:p>
            <a:pPr marL="514350" indent="-514350">
              <a:buAutoNum type="alphaLcParenR"/>
            </a:pPr>
            <a:r>
              <a:rPr lang="en-GB" dirty="0" smtClean="0"/>
              <a:t>Possible future directions to enhance practice (both quality and range) further in the future.</a:t>
            </a:r>
            <a:endParaRPr lang="en-GB" dirty="0"/>
          </a:p>
        </p:txBody>
      </p:sp>
      <p:pic>
        <p:nvPicPr>
          <p:cNvPr id="5" name="Picture 4" descr="community of practice 2.jpg"/>
          <p:cNvPicPr>
            <a:picLocks noChangeAspect="1"/>
          </p:cNvPicPr>
          <p:nvPr/>
        </p:nvPicPr>
        <p:blipFill>
          <a:blip r:embed="rId2" cstate="print"/>
          <a:stretch>
            <a:fillRect/>
          </a:stretch>
        </p:blipFill>
        <p:spPr>
          <a:xfrm>
            <a:off x="5940152" y="2276872"/>
            <a:ext cx="2584136" cy="22452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04056"/>
          </a:xfrm>
        </p:spPr>
        <p:txBody>
          <a:bodyPr>
            <a:normAutofit fontScale="90000"/>
          </a:bodyPr>
          <a:lstStyle/>
          <a:p>
            <a:r>
              <a:rPr lang="en-US" dirty="0" smtClean="0"/>
              <a:t> </a:t>
            </a:r>
            <a:endParaRPr lang="en-US" dirty="0"/>
          </a:p>
        </p:txBody>
      </p:sp>
      <p:sp>
        <p:nvSpPr>
          <p:cNvPr id="6" name="TextBox 5"/>
          <p:cNvSpPr txBox="1"/>
          <p:nvPr/>
        </p:nvSpPr>
        <p:spPr>
          <a:xfrm>
            <a:off x="1259632" y="764704"/>
            <a:ext cx="6696744" cy="563231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GB" sz="6000" b="1" dirty="0" smtClean="0"/>
          </a:p>
          <a:p>
            <a:pPr algn="ctr"/>
            <a:r>
              <a:rPr lang="en-GB" sz="6000" b="1" dirty="0" smtClean="0">
                <a:solidFill>
                  <a:schemeClr val="bg1"/>
                </a:solidFill>
              </a:rPr>
              <a:t>About ASPIRE:</a:t>
            </a:r>
          </a:p>
          <a:p>
            <a:pPr algn="ctr"/>
            <a:r>
              <a:rPr lang="en-GB" sz="6000" b="1" dirty="0" smtClean="0">
                <a:solidFill>
                  <a:schemeClr val="bg1"/>
                </a:solidFill>
              </a:rPr>
              <a:t>How does the University make the scheme work?</a:t>
            </a:r>
          </a:p>
          <a:p>
            <a:pPr algn="ctr"/>
            <a:endParaRPr lang="en-US" sz="60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56903812"/>
              </p:ext>
            </p:extLst>
          </p:nvPr>
        </p:nvGraphicFramePr>
        <p:xfrm>
          <a:off x="457200" y="692696"/>
          <a:ext cx="8219256" cy="5433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Office\AppData\Local\Microsoft\Windows\Temporary Internet Files\Content.IE5\Q56BGYWP\MP90044772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6575" y="4333661"/>
            <a:ext cx="1190683" cy="17846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0650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8029705"/>
              </p:ext>
            </p:extLst>
          </p:nvPr>
        </p:nvGraphicFramePr>
        <p:xfrm>
          <a:off x="611560" y="1412776"/>
          <a:ext cx="7992888"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5536" y="332656"/>
            <a:ext cx="8568952" cy="769441"/>
          </a:xfrm>
          <a:prstGeom prst="rect">
            <a:avLst/>
          </a:prstGeom>
          <a:noFill/>
        </p:spPr>
        <p:txBody>
          <a:bodyPr wrap="square" rtlCol="0">
            <a:spAutoFit/>
          </a:bodyPr>
          <a:lstStyle/>
          <a:p>
            <a:pPr algn="ctr"/>
            <a:r>
              <a:rPr lang="en-GB" sz="4400" dirty="0" smtClean="0"/>
              <a:t>Developmental activities</a:t>
            </a:r>
            <a:endParaRPr lang="en-US" sz="4400"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273462"/>
              </p:ext>
            </p:extLst>
          </p:nvPr>
        </p:nvGraphicFramePr>
        <p:xfrm>
          <a:off x="179512" y="908720"/>
          <a:ext cx="8856984" cy="594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5536" y="188640"/>
            <a:ext cx="8424936" cy="707886"/>
          </a:xfrm>
          <a:prstGeom prst="rect">
            <a:avLst/>
          </a:prstGeom>
          <a:noFill/>
        </p:spPr>
        <p:txBody>
          <a:bodyPr wrap="square" rtlCol="0">
            <a:spAutoFit/>
          </a:bodyPr>
          <a:lstStyle/>
          <a:p>
            <a:pPr algn="ctr"/>
            <a:r>
              <a:rPr lang="en-GB" sz="4000" dirty="0" smtClean="0">
                <a:latin typeface="+mj-lt"/>
              </a:rPr>
              <a:t>Assuring standards</a:t>
            </a:r>
            <a:endParaRPr lang="en-GB" sz="4000" dirty="0">
              <a:latin typeface="+mj-lt"/>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988840"/>
            <a:ext cx="5472608" cy="286232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GB" sz="6000" b="1" dirty="0" smtClean="0"/>
          </a:p>
          <a:p>
            <a:pPr algn="ctr"/>
            <a:r>
              <a:rPr lang="en-GB" sz="6000" b="1" dirty="0" smtClean="0">
                <a:solidFill>
                  <a:schemeClr val="bg1"/>
                </a:solidFill>
              </a:rPr>
              <a:t>Discussion</a:t>
            </a:r>
          </a:p>
          <a:p>
            <a:pPr algn="ctr"/>
            <a:endParaRPr lang="en-US" sz="6000" b="1" dirty="0"/>
          </a:p>
        </p:txBody>
      </p:sp>
      <p:sp>
        <p:nvSpPr>
          <p:cNvPr id="5" name="Title 4"/>
          <p:cNvSpPr>
            <a:spLocks noGrp="1"/>
          </p:cNvSpPr>
          <p:nvPr>
            <p:ph type="title"/>
          </p:nvPr>
        </p:nvSpPr>
        <p:spPr/>
        <p:txBody>
          <a:bodyPr/>
          <a:lstStyle/>
          <a:p>
            <a:r>
              <a:rPr lang="en-US" dirty="0" smtClean="0"/>
              <a:t>  </a:t>
            </a:r>
            <a:endParaRPr lang="en-US" dirty="0"/>
          </a:p>
        </p:txBody>
      </p:sp>
    </p:spTree>
    <p:custDataLst>
      <p:tags r:id="rId1"/>
    </p:custDataLst>
    <p:extLst>
      <p:ext uri="{BB962C8B-B14F-4D97-AF65-F5344CB8AC3E}">
        <p14:creationId xmlns:p14="http://schemas.microsoft.com/office/powerpoint/2010/main" val="3217785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1259632" y="1700808"/>
            <a:ext cx="6696744" cy="378565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GB" sz="6000" b="1" dirty="0" smtClean="0"/>
          </a:p>
          <a:p>
            <a:pPr algn="ctr"/>
            <a:r>
              <a:rPr lang="en-GB" sz="6000" b="1" dirty="0" smtClean="0">
                <a:solidFill>
                  <a:schemeClr val="bg1"/>
                </a:solidFill>
              </a:rPr>
              <a:t>Unexpected benefits</a:t>
            </a:r>
          </a:p>
          <a:p>
            <a:pPr algn="ctr"/>
            <a:endParaRPr lang="en-US" sz="60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applicants</a:t>
            </a:r>
            <a:endParaRPr lang="en-GB" dirty="0"/>
          </a:p>
        </p:txBody>
      </p:sp>
      <p:sp>
        <p:nvSpPr>
          <p:cNvPr id="3" name="Content Placeholder 2"/>
          <p:cNvSpPr>
            <a:spLocks noGrp="1"/>
          </p:cNvSpPr>
          <p:nvPr>
            <p:ph idx="1"/>
          </p:nvPr>
        </p:nvSpPr>
        <p:spPr/>
        <p:txBody>
          <a:bodyPr>
            <a:normAutofit fontScale="92500" lnSpcReduction="10000"/>
          </a:bodyPr>
          <a:lstStyle/>
          <a:p>
            <a:pPr lvl="0"/>
            <a:r>
              <a:rPr lang="en-GB" dirty="0" smtClean="0">
                <a:solidFill>
                  <a:schemeClr val="accent4">
                    <a:lumMod val="50000"/>
                  </a:schemeClr>
                </a:solidFill>
              </a:rPr>
              <a:t>The individual applicants have engaged in a number of developmental activities in order to prepare their applications, including ASPIRE workshops. They build new support networks, and access new kinds of developmental opportunities. </a:t>
            </a:r>
          </a:p>
          <a:p>
            <a:pPr lvl="0"/>
            <a:r>
              <a:rPr lang="en-GB" dirty="0" smtClean="0">
                <a:solidFill>
                  <a:schemeClr val="accent4">
                    <a:lumMod val="50000"/>
                  </a:schemeClr>
                </a:solidFill>
              </a:rPr>
              <a:t>In receiving detailed feedback from the panel, applicants, whether successful or unsuccessful, receive targeted commendations and advice about future developmental possibilities. </a:t>
            </a:r>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GB" dirty="0" smtClean="0"/>
              <a:t>Development of senior staff</a:t>
            </a:r>
            <a:endParaRPr lang="en-GB" dirty="0"/>
          </a:p>
        </p:txBody>
      </p:sp>
      <p:sp>
        <p:nvSpPr>
          <p:cNvPr id="3" name="Content Placeholder 2"/>
          <p:cNvSpPr>
            <a:spLocks noGrp="1"/>
          </p:cNvSpPr>
          <p:nvPr>
            <p:ph idx="1"/>
          </p:nvPr>
        </p:nvSpPr>
        <p:spPr>
          <a:xfrm>
            <a:off x="395536" y="1340768"/>
            <a:ext cx="8229600" cy="4896544"/>
          </a:xfrm>
        </p:spPr>
        <p:txBody>
          <a:bodyPr>
            <a:normAutofit fontScale="77500" lnSpcReduction="20000"/>
          </a:bodyPr>
          <a:lstStyle/>
          <a:p>
            <a:pPr lvl="0"/>
            <a:r>
              <a:rPr lang="en-GB" sz="3600" dirty="0" smtClean="0">
                <a:solidFill>
                  <a:schemeClr val="accent4">
                    <a:lumMod val="50000"/>
                  </a:schemeClr>
                </a:solidFill>
              </a:rPr>
              <a:t>A wide range of senior staff involved in ASPIRE assessment panels - becoming very familiar with UKPSF. </a:t>
            </a:r>
          </a:p>
          <a:p>
            <a:pPr lvl="0">
              <a:buNone/>
            </a:pPr>
            <a:endParaRPr lang="en-GB" sz="3600" dirty="0" smtClean="0">
              <a:solidFill>
                <a:schemeClr val="accent4">
                  <a:lumMod val="50000"/>
                </a:schemeClr>
              </a:solidFill>
            </a:endParaRPr>
          </a:p>
          <a:p>
            <a:pPr lvl="0"/>
            <a:r>
              <a:rPr lang="en-GB" sz="3600" dirty="0" smtClean="0">
                <a:solidFill>
                  <a:schemeClr val="accent4">
                    <a:lumMod val="50000"/>
                  </a:schemeClr>
                </a:solidFill>
              </a:rPr>
              <a:t>An even wider range of staff have become involved as referees – again, promoting familiarity with UKPSF.</a:t>
            </a:r>
          </a:p>
          <a:p>
            <a:pPr lvl="0">
              <a:buNone/>
            </a:pPr>
            <a:endParaRPr lang="en-GB" sz="3600" dirty="0" smtClean="0">
              <a:solidFill>
                <a:schemeClr val="accent4">
                  <a:lumMod val="50000"/>
                </a:schemeClr>
              </a:solidFill>
            </a:endParaRPr>
          </a:p>
          <a:p>
            <a:pPr lvl="0"/>
            <a:r>
              <a:rPr lang="en-GB" sz="3600" dirty="0" smtClean="0">
                <a:solidFill>
                  <a:schemeClr val="accent4">
                    <a:lumMod val="50000"/>
                  </a:schemeClr>
                </a:solidFill>
              </a:rPr>
              <a:t>ASPIRE has enabled us to set up developmental sessions for all Academic Leads (line managers) -a catalyst for genuine and engaged discussion among senior staff, many of whom are research-focused. This enhanced knowledge can feed into the regular PDR (appraisal) meetings.</a:t>
            </a: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Enhancement of other initiatives</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smtClean="0">
                <a:solidFill>
                  <a:schemeClr val="accent4">
                    <a:lumMod val="50000"/>
                  </a:schemeClr>
                </a:solidFill>
              </a:rPr>
              <a:t>Looking at reforming teaching review scheme into a more flexible Peer Dialogue Scheme, more congruent with the ASPIRE scheme.</a:t>
            </a:r>
          </a:p>
          <a:p>
            <a:pPr lvl="0">
              <a:buNone/>
            </a:pPr>
            <a:endParaRPr lang="en-GB" dirty="0" smtClean="0">
              <a:solidFill>
                <a:schemeClr val="accent4">
                  <a:lumMod val="50000"/>
                </a:schemeClr>
              </a:solidFill>
            </a:endParaRPr>
          </a:p>
          <a:p>
            <a:pPr lvl="0"/>
            <a:r>
              <a:rPr lang="en-GB" dirty="0" smtClean="0">
                <a:solidFill>
                  <a:schemeClr val="accent4">
                    <a:lumMod val="50000"/>
                  </a:schemeClr>
                </a:solidFill>
              </a:rPr>
              <a:t>The University has formally revised its reward and recognition structure for teaching staff, so that colleagues who are on teaching-led contracts can attain full recognition at professorial level if they meet certain criteria. ASPIRE/HEA Fellowships form explicit evidence for colleagues’ claims for progression.</a:t>
            </a:r>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04056"/>
          </a:xfrm>
        </p:spPr>
        <p:txBody>
          <a:bodyPr>
            <a:normAutofit fontScale="90000"/>
          </a:bodyPr>
          <a:lstStyle/>
          <a:p>
            <a:r>
              <a:rPr lang="en-US" dirty="0" smtClean="0"/>
              <a:t> </a:t>
            </a:r>
            <a:endParaRPr lang="en-US" dirty="0"/>
          </a:p>
        </p:txBody>
      </p:sp>
      <p:sp>
        <p:nvSpPr>
          <p:cNvPr id="6" name="TextBox 5"/>
          <p:cNvSpPr txBox="1"/>
          <p:nvPr/>
        </p:nvSpPr>
        <p:spPr>
          <a:xfrm>
            <a:off x="1259632" y="764704"/>
            <a:ext cx="6696744" cy="470898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GB" sz="6000" b="1" dirty="0" smtClean="0"/>
          </a:p>
          <a:p>
            <a:pPr algn="ctr"/>
            <a:r>
              <a:rPr lang="en-GB" sz="6000" b="1" dirty="0" smtClean="0">
                <a:solidFill>
                  <a:schemeClr val="bg1"/>
                </a:solidFill>
              </a:rPr>
              <a:t>About ASPIRE:</a:t>
            </a:r>
          </a:p>
          <a:p>
            <a:pPr algn="ctr"/>
            <a:r>
              <a:rPr lang="en-GB" sz="6000" b="1" dirty="0" smtClean="0">
                <a:solidFill>
                  <a:schemeClr val="bg1"/>
                </a:solidFill>
              </a:rPr>
              <a:t>Development </a:t>
            </a:r>
          </a:p>
          <a:p>
            <a:pPr algn="ctr"/>
            <a:r>
              <a:rPr lang="en-GB" sz="6000" b="1" dirty="0" smtClean="0">
                <a:solidFill>
                  <a:schemeClr val="bg1"/>
                </a:solidFill>
              </a:rPr>
              <a:t>and Principles</a:t>
            </a:r>
          </a:p>
          <a:p>
            <a:pPr algn="ctr"/>
            <a:endParaRPr lang="en-US" sz="60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1259632" y="1700808"/>
            <a:ext cx="6696744" cy="378565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GB" sz="6000" b="1" dirty="0" smtClean="0"/>
          </a:p>
          <a:p>
            <a:pPr algn="ctr"/>
            <a:r>
              <a:rPr lang="en-GB" sz="6000" b="1" dirty="0" smtClean="0">
                <a:solidFill>
                  <a:schemeClr val="bg1"/>
                </a:solidFill>
              </a:rPr>
              <a:t>Most notable challenges</a:t>
            </a:r>
          </a:p>
          <a:p>
            <a:pPr algn="ctr"/>
            <a:endParaRPr lang="en-US" sz="60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Demands resources</a:t>
            </a:r>
            <a:endParaRPr lang="en-GB" dirty="0"/>
          </a:p>
        </p:txBody>
      </p:sp>
      <p:sp>
        <p:nvSpPr>
          <p:cNvPr id="3" name="Content Placeholder 2"/>
          <p:cNvSpPr>
            <a:spLocks noGrp="1"/>
          </p:cNvSpPr>
          <p:nvPr>
            <p:ph idx="1"/>
          </p:nvPr>
        </p:nvSpPr>
        <p:spPr>
          <a:xfrm>
            <a:off x="457200" y="1340768"/>
            <a:ext cx="8229600" cy="4785395"/>
          </a:xfrm>
        </p:spPr>
        <p:txBody>
          <a:bodyPr/>
          <a:lstStyle/>
          <a:p>
            <a:r>
              <a:rPr lang="en-GB" dirty="0" smtClean="0">
                <a:solidFill>
                  <a:schemeClr val="accent4">
                    <a:lumMod val="50000"/>
                  </a:schemeClr>
                </a:solidFill>
              </a:rPr>
              <a:t>Be under no illusions – </a:t>
            </a:r>
            <a:r>
              <a:rPr lang="en-GB" b="1" dirty="0" smtClean="0">
                <a:solidFill>
                  <a:schemeClr val="accent4">
                    <a:lumMod val="50000"/>
                  </a:schemeClr>
                </a:solidFill>
              </a:rPr>
              <a:t>time, money and collaborative strategic planning </a:t>
            </a:r>
            <a:r>
              <a:rPr lang="en-GB" dirty="0" smtClean="0">
                <a:solidFill>
                  <a:schemeClr val="accent4">
                    <a:lumMod val="50000"/>
                  </a:schemeClr>
                </a:solidFill>
              </a:rPr>
              <a:t>are needed to do this well</a:t>
            </a:r>
          </a:p>
          <a:p>
            <a:r>
              <a:rPr lang="en-GB" dirty="0" smtClean="0">
                <a:solidFill>
                  <a:schemeClr val="accent4">
                    <a:lumMod val="50000"/>
                  </a:schemeClr>
                </a:solidFill>
              </a:rPr>
              <a:t>Stepping out into the unknown -  inventing from scratch takes </a:t>
            </a:r>
            <a:r>
              <a:rPr lang="en-GB" b="1" dirty="0" smtClean="0">
                <a:solidFill>
                  <a:schemeClr val="accent4">
                    <a:lumMod val="50000"/>
                  </a:schemeClr>
                </a:solidFill>
              </a:rPr>
              <a:t>creative energy</a:t>
            </a:r>
          </a:p>
          <a:p>
            <a:r>
              <a:rPr lang="en-GB" dirty="0" smtClean="0">
                <a:solidFill>
                  <a:schemeClr val="accent4">
                    <a:lumMod val="50000"/>
                  </a:schemeClr>
                </a:solidFill>
              </a:rPr>
              <a:t>Internal</a:t>
            </a:r>
            <a:r>
              <a:rPr lang="en-GB" b="1" dirty="0" smtClean="0">
                <a:solidFill>
                  <a:schemeClr val="accent4">
                    <a:lumMod val="50000"/>
                  </a:schemeClr>
                </a:solidFill>
              </a:rPr>
              <a:t> publicity</a:t>
            </a:r>
            <a:r>
              <a:rPr lang="en-GB" dirty="0" smtClean="0">
                <a:solidFill>
                  <a:schemeClr val="accent4">
                    <a:lumMod val="50000"/>
                  </a:schemeClr>
                </a:solidFill>
              </a:rPr>
              <a:t> strategy: needs to be continually re-worked</a:t>
            </a:r>
          </a:p>
          <a:p>
            <a:r>
              <a:rPr lang="en-GB" b="1" dirty="0" smtClean="0">
                <a:solidFill>
                  <a:schemeClr val="accent4">
                    <a:lumMod val="50000"/>
                  </a:schemeClr>
                </a:solidFill>
              </a:rPr>
              <a:t>Responding to others’ interest </a:t>
            </a:r>
            <a:r>
              <a:rPr lang="en-GB" dirty="0" smtClean="0">
                <a:solidFill>
                  <a:schemeClr val="accent4">
                    <a:lumMod val="50000"/>
                  </a:schemeClr>
                </a:solidFill>
              </a:rPr>
              <a:t>in the scheme – great to be asked, but also takes time...</a:t>
            </a:r>
          </a:p>
          <a:p>
            <a:endParaRPr lang="en-GB"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4000" dirty="0" smtClean="0"/>
              <a:t>Demands significant leadership qualities</a:t>
            </a:r>
            <a:endParaRPr lang="en-GB" sz="4000" dirty="0"/>
          </a:p>
        </p:txBody>
      </p:sp>
      <p:sp>
        <p:nvSpPr>
          <p:cNvPr id="3" name="Content Placeholder 2"/>
          <p:cNvSpPr>
            <a:spLocks noGrp="1"/>
          </p:cNvSpPr>
          <p:nvPr>
            <p:ph idx="1"/>
          </p:nvPr>
        </p:nvSpPr>
        <p:spPr>
          <a:xfrm>
            <a:off x="467544" y="1484784"/>
            <a:ext cx="8229600" cy="4525963"/>
          </a:xfrm>
        </p:spPr>
        <p:txBody>
          <a:bodyPr>
            <a:normAutofit fontScale="92500"/>
          </a:bodyPr>
          <a:lstStyle/>
          <a:p>
            <a:r>
              <a:rPr lang="en-GB" dirty="0" smtClean="0">
                <a:solidFill>
                  <a:schemeClr val="accent4">
                    <a:lumMod val="50000"/>
                  </a:schemeClr>
                </a:solidFill>
              </a:rPr>
              <a:t>The institution has to have </a:t>
            </a:r>
            <a:r>
              <a:rPr lang="en-GB" b="1" dirty="0" smtClean="0">
                <a:solidFill>
                  <a:schemeClr val="accent4">
                    <a:lumMod val="50000"/>
                  </a:schemeClr>
                </a:solidFill>
              </a:rPr>
              <a:t>confidence</a:t>
            </a:r>
            <a:r>
              <a:rPr lang="en-GB" dirty="0" smtClean="0">
                <a:solidFill>
                  <a:schemeClr val="accent4">
                    <a:lumMod val="50000"/>
                  </a:schemeClr>
                </a:solidFill>
              </a:rPr>
              <a:t> in its own judgements: the scheme (and its leaders) must be accountable</a:t>
            </a:r>
          </a:p>
          <a:p>
            <a:r>
              <a:rPr lang="en-GB" dirty="0" smtClean="0">
                <a:solidFill>
                  <a:schemeClr val="accent4">
                    <a:lumMod val="50000"/>
                  </a:schemeClr>
                </a:solidFill>
              </a:rPr>
              <a:t>Scheme leaders need to believe in their own </a:t>
            </a:r>
            <a:r>
              <a:rPr lang="en-GB" b="1" dirty="0" smtClean="0">
                <a:solidFill>
                  <a:schemeClr val="accent4">
                    <a:lumMod val="50000"/>
                  </a:schemeClr>
                </a:solidFill>
              </a:rPr>
              <a:t>values</a:t>
            </a:r>
            <a:r>
              <a:rPr lang="en-GB" dirty="0" smtClean="0">
                <a:solidFill>
                  <a:schemeClr val="accent4">
                    <a:lumMod val="50000"/>
                  </a:schemeClr>
                </a:solidFill>
              </a:rPr>
              <a:t> and approaches, even under pressure: need a </a:t>
            </a:r>
            <a:r>
              <a:rPr lang="en-GB" b="1" dirty="0" smtClean="0">
                <a:solidFill>
                  <a:schemeClr val="accent4">
                    <a:lumMod val="50000"/>
                  </a:schemeClr>
                </a:solidFill>
              </a:rPr>
              <a:t>team approach </a:t>
            </a:r>
            <a:r>
              <a:rPr lang="en-GB" dirty="0" smtClean="0">
                <a:solidFill>
                  <a:schemeClr val="accent4">
                    <a:lumMod val="50000"/>
                  </a:schemeClr>
                </a:solidFill>
              </a:rPr>
              <a:t>and a genuine commitment to </a:t>
            </a:r>
            <a:r>
              <a:rPr lang="en-GB" b="1" dirty="0" smtClean="0">
                <a:solidFill>
                  <a:schemeClr val="accent4">
                    <a:lumMod val="50000"/>
                  </a:schemeClr>
                </a:solidFill>
              </a:rPr>
              <a:t>ongoing evaluation and change</a:t>
            </a:r>
            <a:endParaRPr lang="en-GB" dirty="0" smtClean="0">
              <a:solidFill>
                <a:schemeClr val="accent4">
                  <a:lumMod val="50000"/>
                </a:schemeClr>
              </a:solidFill>
            </a:endParaRPr>
          </a:p>
          <a:p>
            <a:r>
              <a:rPr lang="en-GB" dirty="0" smtClean="0">
                <a:solidFill>
                  <a:schemeClr val="accent4">
                    <a:lumMod val="50000"/>
                  </a:schemeClr>
                </a:solidFill>
              </a:rPr>
              <a:t>Effective </a:t>
            </a:r>
            <a:r>
              <a:rPr lang="en-GB" b="1" dirty="0" smtClean="0">
                <a:solidFill>
                  <a:schemeClr val="accent4">
                    <a:lumMod val="50000"/>
                  </a:schemeClr>
                </a:solidFill>
              </a:rPr>
              <a:t>communication</a:t>
            </a:r>
            <a:r>
              <a:rPr lang="en-GB" dirty="0" smtClean="0">
                <a:solidFill>
                  <a:schemeClr val="accent4">
                    <a:lumMod val="50000"/>
                  </a:schemeClr>
                </a:solidFill>
              </a:rPr>
              <a:t> is vital, internally and externally.</a:t>
            </a:r>
          </a:p>
          <a:p>
            <a:endParaRPr lang="en-GB" dirty="0" smtClean="0">
              <a:solidFill>
                <a:srgbClr val="0070C0"/>
              </a:solidFill>
            </a:endParaRP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988840"/>
            <a:ext cx="5472608" cy="286232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GB" sz="6000" b="1" dirty="0" smtClean="0"/>
          </a:p>
          <a:p>
            <a:pPr algn="ctr"/>
            <a:r>
              <a:rPr lang="en-GB" sz="6000" b="1" dirty="0" smtClean="0">
                <a:solidFill>
                  <a:schemeClr val="bg1"/>
                </a:solidFill>
              </a:rPr>
              <a:t>Discussion</a:t>
            </a:r>
          </a:p>
          <a:p>
            <a:pPr algn="ctr"/>
            <a:endParaRPr lang="en-US" sz="6000" b="1" dirty="0"/>
          </a:p>
        </p:txBody>
      </p:sp>
      <p:sp>
        <p:nvSpPr>
          <p:cNvPr id="5" name="Title 4"/>
          <p:cNvSpPr>
            <a:spLocks noGrp="1"/>
          </p:cNvSpPr>
          <p:nvPr>
            <p:ph type="title"/>
          </p:nvPr>
        </p:nvSpPr>
        <p:spPr/>
        <p:txBody>
          <a:bodyPr/>
          <a:lstStyle/>
          <a:p>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60232" y="548680"/>
            <a:ext cx="2232248" cy="5760640"/>
          </a:xfrm>
          <a:prstGeom prst="rect">
            <a:avLst/>
          </a:prstGeom>
          <a:solidFill>
            <a:srgbClr val="E6EED5"/>
          </a:solidFill>
          <a:ln w="50800" cmpd="thickThin">
            <a:solidFill>
              <a:srgbClr val="622423"/>
            </a:solidFill>
            <a:round/>
          </a:ln>
        </p:spPr>
        <p:txBody>
          <a:bodyPr vert="horz" lIns="91440" tIns="45720" rIns="91440" bIns="45720" rtlCol="0" anchor="t">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t> </a:t>
            </a:r>
            <a:b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br>
            <a: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t/>
            </a:r>
            <a:b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br>
            <a:r>
              <a:rPr kumimoji="0" lang="en-US" sz="2700" b="1" i="0" u="none" strike="noStrike" kern="1200" cap="none" spc="0" normalizeH="0" baseline="0" noProof="0" dirty="0" smtClean="0">
                <a:ln>
                  <a:noFill/>
                </a:ln>
                <a:solidFill>
                  <a:srgbClr val="0070C0"/>
                </a:solidFill>
                <a:effectLst/>
                <a:uLnTx/>
                <a:uFillTx/>
                <a:latin typeface="Arial" pitchFamily="34" charset="0"/>
                <a:ea typeface="+mj-ea"/>
                <a:cs typeface="+mj-cs"/>
              </a:rPr>
              <a:t> </a:t>
            </a:r>
            <a:r>
              <a:rPr kumimoji="0" lang="en-US" sz="2100" b="1" i="0" u="none" strike="noStrike" kern="1200" cap="none" spc="0" normalizeH="0" baseline="0" noProof="0" dirty="0" smtClean="0">
                <a:ln>
                  <a:noFill/>
                </a:ln>
                <a:solidFill>
                  <a:srgbClr val="7030A0"/>
                </a:solidFill>
                <a:effectLst/>
                <a:uLnTx/>
                <a:uFillTx/>
                <a:latin typeface="Arial" pitchFamily="34" charset="0"/>
                <a:ea typeface="+mj-ea"/>
                <a:cs typeface="+mj-cs"/>
              </a:rPr>
              <a:t>A</a:t>
            </a:r>
            <a: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t>ccrediting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dirty="0" smtClean="0">
                <a:ln>
                  <a:noFill/>
                </a:ln>
                <a:solidFill>
                  <a:srgbClr val="7030A0"/>
                </a:solidFill>
                <a:effectLst/>
                <a:uLnTx/>
                <a:uFillTx/>
                <a:latin typeface="Arial" pitchFamily="34" charset="0"/>
                <a:ea typeface="+mj-ea"/>
                <a:cs typeface="+mj-cs"/>
              </a:rPr>
              <a:t> S</a:t>
            </a:r>
            <a: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t>taff    </a:t>
            </a:r>
          </a:p>
          <a:p>
            <a:pPr marL="0" marR="0" lvl="0" indent="0" defTabSz="914400" rtl="0" eaLnBrk="1" fontAlgn="auto" latinLnBrk="0" hangingPunct="1">
              <a:lnSpc>
                <a:spcPct val="100000"/>
              </a:lnSpc>
              <a:spcBef>
                <a:spcPct val="0"/>
              </a:spcBef>
              <a:spcAft>
                <a:spcPts val="0"/>
              </a:spcAft>
              <a:buClrTx/>
              <a:buSzTx/>
              <a:buFontTx/>
              <a:buNone/>
              <a:tabLst/>
              <a:defRPr/>
            </a:pPr>
            <a:r>
              <a:rPr lang="en-US" sz="2100" dirty="0" smtClean="0">
                <a:solidFill>
                  <a:srgbClr val="7030A0"/>
                </a:solidFill>
                <a:latin typeface="Arial" pitchFamily="34" charset="0"/>
                <a:ea typeface="+mj-ea"/>
                <a:cs typeface="+mj-cs"/>
              </a:rPr>
              <a:t> </a:t>
            </a:r>
            <a:r>
              <a:rPr kumimoji="0" lang="en-US" sz="2100" b="1" i="0" u="none" strike="noStrike" kern="1200" cap="none" spc="0" normalizeH="0" baseline="0" noProof="0" dirty="0" smtClean="0">
                <a:ln>
                  <a:noFill/>
                </a:ln>
                <a:solidFill>
                  <a:srgbClr val="7030A0"/>
                </a:solidFill>
                <a:effectLst/>
                <a:uLnTx/>
                <a:uFillTx/>
                <a:latin typeface="Arial" pitchFamily="34" charset="0"/>
                <a:ea typeface="+mj-ea"/>
                <a:cs typeface="+mj-cs"/>
              </a:rPr>
              <a:t>P</a:t>
            </a:r>
            <a: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t>rofessionalism </a:t>
            </a:r>
            <a:b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br>
            <a: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t> </a:t>
            </a:r>
            <a:r>
              <a:rPr kumimoji="0" lang="en-US" sz="2100" b="1" i="0" u="none" strike="noStrike" kern="1200" cap="none" spc="0" normalizeH="0" baseline="0" noProof="0" dirty="0" smtClean="0">
                <a:ln>
                  <a:noFill/>
                </a:ln>
                <a:solidFill>
                  <a:srgbClr val="7030A0"/>
                </a:solidFill>
                <a:effectLst/>
                <a:uLnTx/>
                <a:uFillTx/>
                <a:latin typeface="Arial" pitchFamily="34" charset="0"/>
                <a:ea typeface="+mj-ea"/>
                <a:cs typeface="+mj-cs"/>
              </a:rPr>
              <a:t>I</a:t>
            </a:r>
            <a: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t>n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dirty="0" smtClean="0">
                <a:ln>
                  <a:noFill/>
                </a:ln>
                <a:solidFill>
                  <a:srgbClr val="7030A0"/>
                </a:solidFill>
                <a:effectLst/>
                <a:uLnTx/>
                <a:uFillTx/>
                <a:latin typeface="Arial" pitchFamily="34" charset="0"/>
                <a:ea typeface="+mj-ea"/>
                <a:cs typeface="+mj-cs"/>
              </a:rPr>
              <a:t> R</a:t>
            </a:r>
            <a: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t>esearch-Led  </a:t>
            </a:r>
          </a:p>
          <a:p>
            <a:pPr marL="0" marR="0" lvl="0" indent="0" defTabSz="914400" rtl="0" eaLnBrk="1" fontAlgn="auto" latinLnBrk="0" hangingPunct="1">
              <a:lnSpc>
                <a:spcPct val="100000"/>
              </a:lnSpc>
              <a:spcBef>
                <a:spcPct val="0"/>
              </a:spcBef>
              <a:spcAft>
                <a:spcPts val="0"/>
              </a:spcAft>
              <a:buClrTx/>
              <a:buSzTx/>
              <a:buFontTx/>
              <a:buNone/>
              <a:tabLst/>
              <a:defRPr/>
            </a:pPr>
            <a:r>
              <a:rPr lang="en-US" sz="2100" dirty="0" smtClean="0">
                <a:solidFill>
                  <a:srgbClr val="7030A0"/>
                </a:solidFill>
                <a:latin typeface="Arial" pitchFamily="34" charset="0"/>
                <a:ea typeface="+mj-ea"/>
                <a:cs typeface="+mj-cs"/>
              </a:rPr>
              <a:t> </a:t>
            </a:r>
            <a:r>
              <a:rPr kumimoji="0" lang="en-US" sz="2100" b="1" i="0" u="none" strike="noStrike" kern="1200" cap="none" spc="0" normalizeH="0" baseline="0" noProof="0" dirty="0" smtClean="0">
                <a:ln>
                  <a:noFill/>
                </a:ln>
                <a:solidFill>
                  <a:srgbClr val="7030A0"/>
                </a:solidFill>
                <a:effectLst/>
                <a:uLnTx/>
                <a:uFillTx/>
                <a:latin typeface="Arial" pitchFamily="34" charset="0"/>
                <a:ea typeface="+mj-ea"/>
                <a:cs typeface="+mj-cs"/>
              </a:rPr>
              <a:t>E</a:t>
            </a:r>
            <a:r>
              <a:rPr kumimoji="0" lang="en-US" sz="2100" b="0" i="0" u="none" strike="noStrike" kern="1200" cap="none" spc="0" normalizeH="0" baseline="0" noProof="0" dirty="0" smtClean="0">
                <a:ln>
                  <a:noFill/>
                </a:ln>
                <a:solidFill>
                  <a:srgbClr val="7030A0"/>
                </a:solidFill>
                <a:effectLst/>
                <a:uLnTx/>
                <a:uFillTx/>
                <a:latin typeface="Arial" pitchFamily="34" charset="0"/>
                <a:ea typeface="+mj-ea"/>
                <a:cs typeface="+mj-cs"/>
              </a:rPr>
              <a:t>ducation</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100" dirty="0" smtClean="0">
              <a:solidFill>
                <a:srgbClr val="0070C0"/>
              </a:solidFill>
              <a:latin typeface="Arial" pitchFamily="34"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Arial" pitchFamily="34" charset="0"/>
                <a:ea typeface="+mj-ea"/>
                <a:cs typeface="+mj-cs"/>
              </a:rPr>
              <a:t/>
            </a:r>
            <a:br>
              <a:rPr kumimoji="0" lang="en-US" sz="4400" b="0" i="0" u="none" strike="noStrike" kern="1200" cap="none" spc="0" normalizeH="0" baseline="0" noProof="0" dirty="0" smtClean="0">
                <a:ln>
                  <a:noFill/>
                </a:ln>
                <a:solidFill>
                  <a:srgbClr val="0070C0"/>
                </a:solidFill>
                <a:effectLst/>
                <a:uLnTx/>
                <a:uFillTx/>
                <a:latin typeface="Arial" pitchFamily="34" charset="0"/>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Diagram 8"/>
          <p:cNvGraphicFramePr/>
          <p:nvPr>
            <p:extLst>
              <p:ext uri="{D42A27DB-BD31-4B8C-83A1-F6EECF244321}">
                <p14:modId xmlns:p14="http://schemas.microsoft.com/office/powerpoint/2010/main" val="895990036"/>
              </p:ext>
            </p:extLst>
          </p:nvPr>
        </p:nvGraphicFramePr>
        <p:xfrm>
          <a:off x="251520" y="551878"/>
          <a:ext cx="4608512" cy="460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p:cNvPicPr>
            <a:picLocks noChangeAspect="1" noChangeArrowheads="1"/>
          </p:cNvPicPr>
          <p:nvPr/>
        </p:nvPicPr>
        <p:blipFill>
          <a:blip r:embed="rId7" cstate="print"/>
          <a:srcRect/>
          <a:stretch>
            <a:fillRect/>
          </a:stretch>
        </p:blipFill>
        <p:spPr bwMode="auto">
          <a:xfrm>
            <a:off x="6732240" y="5301208"/>
            <a:ext cx="2081441" cy="936104"/>
          </a:xfrm>
          <a:prstGeom prst="rect">
            <a:avLst/>
          </a:prstGeom>
          <a:noFill/>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040" y="4781950"/>
            <a:ext cx="1512937" cy="152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spire Logo.JPG"/>
          <p:cNvPicPr>
            <a:picLocks noChangeAspect="1"/>
          </p:cNvPicPr>
          <p:nvPr/>
        </p:nvPicPr>
        <p:blipFill>
          <a:blip r:embed="rId9" cstate="print"/>
          <a:stretch>
            <a:fillRect/>
          </a:stretch>
        </p:blipFill>
        <p:spPr>
          <a:xfrm>
            <a:off x="6876256" y="692696"/>
            <a:ext cx="1800200" cy="891099"/>
          </a:xfrm>
          <a:prstGeom prst="rect">
            <a:avLst/>
          </a:prstGeom>
        </p:spPr>
      </p:pic>
    </p:spTree>
    <p:extLst>
      <p:ext uri="{BB962C8B-B14F-4D97-AF65-F5344CB8AC3E}">
        <p14:creationId xmlns:p14="http://schemas.microsoft.com/office/powerpoint/2010/main" val="2490149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GB" dirty="0" smtClean="0"/>
              <a:t>Principles of ASPIRE at Exeter</a:t>
            </a:r>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2370755517"/>
              </p:ext>
            </p:extLst>
          </p:nvPr>
        </p:nvGraphicFramePr>
        <p:xfrm>
          <a:off x="971600" y="1412776"/>
          <a:ext cx="7488832"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2" name="Picture 4" descr="C:\Users\Office\AppData\Local\Microsoft\Windows\Temporary Internet Files\Content.IE5\7XH01I07\MP90040224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0272" y="1484784"/>
            <a:ext cx="1825093" cy="51125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064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04056"/>
          </a:xfrm>
        </p:spPr>
        <p:txBody>
          <a:bodyPr>
            <a:normAutofit fontScale="90000"/>
          </a:bodyPr>
          <a:lstStyle/>
          <a:p>
            <a:r>
              <a:rPr lang="en-US" dirty="0" smtClean="0"/>
              <a:t> </a:t>
            </a:r>
            <a:endParaRPr lang="en-US" dirty="0"/>
          </a:p>
        </p:txBody>
      </p:sp>
      <p:sp>
        <p:nvSpPr>
          <p:cNvPr id="6" name="TextBox 5"/>
          <p:cNvSpPr txBox="1"/>
          <p:nvPr/>
        </p:nvSpPr>
        <p:spPr>
          <a:xfrm>
            <a:off x="1259632" y="764704"/>
            <a:ext cx="6696744" cy="563231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GB" sz="6000" b="1" dirty="0" smtClean="0"/>
          </a:p>
          <a:p>
            <a:pPr algn="ctr"/>
            <a:r>
              <a:rPr lang="en-GB" sz="6000" b="1" dirty="0" smtClean="0">
                <a:solidFill>
                  <a:schemeClr val="bg1"/>
                </a:solidFill>
              </a:rPr>
              <a:t>About ASPIRE:</a:t>
            </a:r>
          </a:p>
          <a:p>
            <a:pPr algn="ctr"/>
            <a:r>
              <a:rPr lang="en-GB" sz="6000" b="1" dirty="0" smtClean="0">
                <a:solidFill>
                  <a:schemeClr val="bg1"/>
                </a:solidFill>
              </a:rPr>
              <a:t>How does the scheme work for applicants?</a:t>
            </a:r>
          </a:p>
          <a:p>
            <a:pPr algn="ctr"/>
            <a:endParaRPr lang="en-US" sz="6000"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Four levels of </a:t>
            </a:r>
            <a:r>
              <a:rPr lang="en-GB" sz="4000" dirty="0" smtClean="0"/>
              <a:t>ASPIRE</a:t>
            </a:r>
            <a:r>
              <a:rPr lang="en-GB" dirty="0" smtClean="0"/>
              <a:t> </a:t>
            </a:r>
            <a:r>
              <a:rPr lang="en-GB" sz="4000" dirty="0" smtClean="0"/>
              <a:t>Fellowship</a:t>
            </a:r>
            <a:r>
              <a:rPr lang="en-GB" dirty="0" smtClean="0"/>
              <a:t>:</a:t>
            </a:r>
            <a:br>
              <a:rPr lang="en-GB" dirty="0" smtClean="0"/>
            </a:br>
            <a:r>
              <a:rPr lang="en-GB" sz="2200" dirty="0" smtClean="0"/>
              <a:t>mapped to HEA Fellowships </a:t>
            </a:r>
            <a:br>
              <a:rPr lang="en-GB" sz="2200" dirty="0" smtClean="0"/>
            </a:br>
            <a:endParaRPr lang="en-GB" sz="2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576174"/>
              </p:ext>
            </p:extLst>
          </p:nvPr>
        </p:nvGraphicFramePr>
        <p:xfrm>
          <a:off x="457200" y="1600200"/>
          <a:ext cx="814724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147659" y="1628800"/>
            <a:ext cx="1368152" cy="4678204"/>
          </a:xfrm>
          <a:prstGeom prst="rect">
            <a:avLst/>
          </a:prstGeom>
          <a:noFill/>
        </p:spPr>
        <p:txBody>
          <a:bodyPr wrap="square" rtlCol="0">
            <a:spAutoFit/>
          </a:bodyPr>
          <a:lstStyle/>
          <a:p>
            <a:r>
              <a:rPr lang="en-GB" dirty="0" smtClean="0">
                <a:solidFill>
                  <a:schemeClr val="bg1"/>
                </a:solidFill>
              </a:rPr>
              <a:t>Descriptor 4</a:t>
            </a:r>
          </a:p>
          <a:p>
            <a:endParaRPr lang="en-GB" sz="1400" dirty="0" smtClean="0">
              <a:solidFill>
                <a:schemeClr val="bg1"/>
              </a:solidFill>
            </a:endParaRPr>
          </a:p>
          <a:p>
            <a:r>
              <a:rPr lang="en-GB" sz="1400" dirty="0" smtClean="0">
                <a:solidFill>
                  <a:schemeClr val="bg1"/>
                </a:solidFill>
              </a:rPr>
              <a:t>Able </a:t>
            </a:r>
            <a:r>
              <a:rPr lang="en-GB" sz="1400" dirty="0">
                <a:solidFill>
                  <a:schemeClr val="bg1"/>
                </a:solidFill>
              </a:rPr>
              <a:t>to evidence a sustained and successful track record of impact as strategic leaders and managers, with a </a:t>
            </a:r>
            <a:r>
              <a:rPr lang="en-GB" sz="1400" dirty="0" smtClean="0">
                <a:solidFill>
                  <a:schemeClr val="bg1"/>
                </a:solidFill>
              </a:rPr>
              <a:t>particular </a:t>
            </a:r>
            <a:r>
              <a:rPr lang="en-GB" sz="1400" dirty="0">
                <a:solidFill>
                  <a:schemeClr val="bg1"/>
                </a:solidFill>
              </a:rPr>
              <a:t>focus on teaching, learning, assessment and related areas </a:t>
            </a:r>
            <a:r>
              <a:rPr lang="en-GB" sz="1400" dirty="0" smtClean="0">
                <a:solidFill>
                  <a:schemeClr val="bg1"/>
                </a:solidFill>
              </a:rPr>
              <a:t>within and beyond own institution.</a:t>
            </a:r>
          </a:p>
          <a:p>
            <a:endParaRPr lang="en-GB" sz="1400" dirty="0">
              <a:solidFill>
                <a:schemeClr val="bg1"/>
              </a:solidFill>
            </a:endParaRPr>
          </a:p>
        </p:txBody>
      </p:sp>
    </p:spTree>
    <p:extLst>
      <p:ext uri="{BB962C8B-B14F-4D97-AF65-F5344CB8AC3E}">
        <p14:creationId xmlns:p14="http://schemas.microsoft.com/office/powerpoint/2010/main" val="3255597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Fellowships: routes to achievement</a:t>
            </a:r>
            <a:endParaRPr lang="en-GB" dirty="0"/>
          </a:p>
        </p:txBody>
      </p:sp>
      <p:sp>
        <p:nvSpPr>
          <p:cNvPr id="3" name="Content Placeholder 2"/>
          <p:cNvSpPr>
            <a:spLocks noGrp="1"/>
          </p:cNvSpPr>
          <p:nvPr>
            <p:ph idx="1"/>
          </p:nvPr>
        </p:nvSpPr>
        <p:spPr>
          <a:xfrm>
            <a:off x="457200" y="1412776"/>
            <a:ext cx="8363272" cy="4896544"/>
          </a:xfrm>
        </p:spPr>
        <p:txBody>
          <a:bodyPr/>
          <a:lstStyle/>
          <a:p>
            <a:pPr>
              <a:buNone/>
            </a:pPr>
            <a:r>
              <a:rPr lang="en-GB" b="1" dirty="0" smtClean="0"/>
              <a:t>	</a:t>
            </a:r>
            <a:endParaRPr lang="en-GB" dirty="0" smtClean="0"/>
          </a:p>
          <a:p>
            <a:endParaRPr lang="en-GB" dirty="0"/>
          </a:p>
        </p:txBody>
      </p:sp>
      <p:graphicFrame>
        <p:nvGraphicFramePr>
          <p:cNvPr id="4" name="Diagram 3"/>
          <p:cNvGraphicFramePr/>
          <p:nvPr>
            <p:extLst>
              <p:ext uri="{D42A27DB-BD31-4B8C-83A1-F6EECF244321}">
                <p14:modId xmlns:p14="http://schemas.microsoft.com/office/powerpoint/2010/main" val="2570836089"/>
              </p:ext>
            </p:extLst>
          </p:nvPr>
        </p:nvGraphicFramePr>
        <p:xfrm>
          <a:off x="899592" y="1628800"/>
          <a:ext cx="792088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Text Box 2"/>
          <p:cNvSpPr txBox="1">
            <a:spLocks noChangeArrowheads="1"/>
          </p:cNvSpPr>
          <p:nvPr/>
        </p:nvSpPr>
        <p:spPr bwMode="auto">
          <a:xfrm>
            <a:off x="6804248" y="2060848"/>
            <a:ext cx="1728192" cy="836126"/>
          </a:xfrm>
          <a:prstGeom prst="rect">
            <a:avLst/>
          </a:prstGeom>
          <a:solidFill>
            <a:srgbClr val="FFFFFF"/>
          </a:solidFill>
          <a:ln w="9525">
            <a:solidFill>
              <a:srgbClr val="622423"/>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2000" dirty="0" smtClean="0">
                <a:latin typeface="Arial" pitchFamily="34" charset="0"/>
              </a:rPr>
              <a:t>D</a:t>
            </a:r>
            <a:r>
              <a:rPr kumimoji="0" lang="en-GB" sz="2000" b="0" i="0" u="none" strike="noStrike" cap="none" normalizeH="0" baseline="0" dirty="0" smtClean="0">
                <a:ln>
                  <a:noFill/>
                </a:ln>
                <a:solidFill>
                  <a:schemeClr val="tx1"/>
                </a:solidFill>
                <a:effectLst/>
                <a:latin typeface="Arial" pitchFamily="34" charset="0"/>
              </a:rPr>
              <a:t>escriptors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1 + 2</a:t>
            </a:r>
            <a:endParaRPr kumimoji="0" lang="en-US" sz="2000" b="0" i="0" u="none" strike="noStrike" cap="none" normalizeH="0" baseline="0" dirty="0" smtClean="0">
              <a:ln>
                <a:noFill/>
              </a:ln>
              <a:solidFill>
                <a:schemeClr val="tx1"/>
              </a:solidFill>
              <a:effectLst/>
              <a:latin typeface="Arial" pitchFamily="34" charset="0"/>
            </a:endParaRPr>
          </a:p>
        </p:txBody>
      </p:sp>
      <p:sp>
        <p:nvSpPr>
          <p:cNvPr id="1027" name="Text Box 3"/>
          <p:cNvSpPr txBox="1">
            <a:spLocks noChangeArrowheads="1"/>
          </p:cNvSpPr>
          <p:nvPr/>
        </p:nvSpPr>
        <p:spPr bwMode="auto">
          <a:xfrm>
            <a:off x="6876256" y="4437112"/>
            <a:ext cx="1656184" cy="1152128"/>
          </a:xfrm>
          <a:prstGeom prst="rect">
            <a:avLst/>
          </a:prstGeom>
          <a:solidFill>
            <a:srgbClr val="FFFFFF"/>
          </a:solidFill>
          <a:ln w="9525">
            <a:solidFill>
              <a:srgbClr val="622423"/>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GB" sz="2000" dirty="0" smtClean="0">
                <a:latin typeface="Arial" pitchFamily="34" charset="0"/>
              </a:rPr>
              <a:t>D</a:t>
            </a:r>
            <a:r>
              <a:rPr kumimoji="0" lang="en-GB" sz="2000" b="0" i="0" u="none" strike="noStrike" cap="none" normalizeH="0" baseline="0" dirty="0" smtClean="0">
                <a:ln>
                  <a:noFill/>
                </a:ln>
                <a:solidFill>
                  <a:schemeClr val="tx1"/>
                </a:solidFill>
                <a:effectLst/>
                <a:latin typeface="Arial" pitchFamily="34" charset="0"/>
              </a:rPr>
              <a:t>escriptors 1, 2, 3, 4</a:t>
            </a:r>
            <a:endParaRPr kumimoji="0" lang="en-US" sz="2000" b="0" i="0" u="none" strike="noStrike" cap="none" normalizeH="0" baseline="0" dirty="0" smtClean="0">
              <a:ln>
                <a:noFill/>
              </a:ln>
              <a:solidFill>
                <a:schemeClr val="tx1"/>
              </a:solidFill>
              <a:effectLst/>
              <a:latin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dirty="0" smtClean="0"/>
              <a:t>Two routes for claiming an ASPIRE award</a:t>
            </a:r>
            <a:endParaRPr lang="en-GB"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normAutofit/>
          </a:bodyPr>
          <a:lstStyle/>
          <a:p>
            <a:r>
              <a:rPr lang="en-GB" sz="2800" dirty="0" smtClean="0"/>
              <a:t>Evidence of ‘professional development’ includes:</a:t>
            </a:r>
            <a:endParaRPr lang="en-GB" sz="2800" dirty="0"/>
          </a:p>
        </p:txBody>
      </p:sp>
      <p:graphicFrame>
        <p:nvGraphicFramePr>
          <p:cNvPr id="4" name="Content Placeholder 3"/>
          <p:cNvGraphicFramePr>
            <a:graphicFrameLocks noGrp="1"/>
          </p:cNvGraphicFramePr>
          <p:nvPr>
            <p:ph idx="1"/>
          </p:nvPr>
        </p:nvGraphicFramePr>
        <p:xfrm>
          <a:off x="0" y="764704"/>
          <a:ext cx="9144000"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1117</Words>
  <Application>Microsoft Office PowerPoint</Application>
  <PresentationFormat>On-screen Show (4:3)</PresentationFormat>
  <Paragraphs>156</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vt:lpstr>
      <vt:lpstr> </vt:lpstr>
      <vt:lpstr>PowerPoint Presentation</vt:lpstr>
      <vt:lpstr>Principles of ASPIRE at Exeter</vt:lpstr>
      <vt:lpstr> </vt:lpstr>
      <vt:lpstr>Four levels of ASPIRE Fellowship: mapped to HEA Fellowships  </vt:lpstr>
      <vt:lpstr>Fellowships: routes to achievement</vt:lpstr>
      <vt:lpstr>Two routes for claiming an ASPIRE award</vt:lpstr>
      <vt:lpstr>Evidence of ‘professional development’ includes:</vt:lpstr>
      <vt:lpstr>        Feedback</vt:lpstr>
      <vt:lpstr> </vt:lpstr>
      <vt:lpstr>PowerPoint Presentation</vt:lpstr>
      <vt:lpstr>PowerPoint Presentation</vt:lpstr>
      <vt:lpstr> </vt:lpstr>
      <vt:lpstr>  </vt:lpstr>
      <vt:lpstr>PowerPoint Presentation</vt:lpstr>
      <vt:lpstr>Development of applicants</vt:lpstr>
      <vt:lpstr>Development of senior staff</vt:lpstr>
      <vt:lpstr>Enhancement of other initiatives</vt:lpstr>
      <vt:lpstr>PowerPoint Presentation</vt:lpstr>
      <vt:lpstr>Demands resources</vt:lpstr>
      <vt:lpstr>Demands significant leadership qualities</vt:lpstr>
      <vt:lpstr>  </vt:lpstr>
    </vt:vector>
  </TitlesOfParts>
  <Company>University of Exeter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mlc209</dc:creator>
  <cp:lastModifiedBy>Ann Aitken</cp:lastModifiedBy>
  <cp:revision>188</cp:revision>
  <dcterms:created xsi:type="dcterms:W3CDTF">2011-05-03T12:27:41Z</dcterms:created>
  <dcterms:modified xsi:type="dcterms:W3CDTF">2012-06-19T13:03:25Z</dcterms:modified>
</cp:coreProperties>
</file>