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notesSlides/notesSlide10.xml" ContentType="application/vnd.openxmlformats-officedocument.presentationml.notesSlide+xml"/>
  <Override PartName="/ppt/tags/tag11.xml" ContentType="application/vnd.openxmlformats-officedocument.presentationml.tags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ags/tag12.xml" ContentType="application/vnd.openxmlformats-officedocument.presentationml.tags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99" r:id="rId3"/>
    <p:sldId id="301" r:id="rId4"/>
    <p:sldId id="304" r:id="rId5"/>
    <p:sldId id="302" r:id="rId6"/>
    <p:sldId id="307" r:id="rId7"/>
    <p:sldId id="312" r:id="rId8"/>
    <p:sldId id="311" r:id="rId9"/>
    <p:sldId id="306" r:id="rId10"/>
    <p:sldId id="308" r:id="rId11"/>
    <p:sldId id="309" r:id="rId12"/>
    <p:sldId id="313" r:id="rId13"/>
  </p:sldIdLst>
  <p:sldSz cx="9144000" cy="6858000" type="screen4x3"/>
  <p:notesSz cx="6797675" cy="987425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FF0066"/>
    <a:srgbClr val="CC3300"/>
    <a:srgbClr val="9E4A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702" autoAdjust="0"/>
    <p:restoredTop sz="83697" autoAdjust="0"/>
  </p:normalViewPr>
  <p:slideViewPr>
    <p:cSldViewPr>
      <p:cViewPr>
        <p:scale>
          <a:sx n="100" d="100"/>
          <a:sy n="100" d="100"/>
        </p:scale>
        <p:origin x="-1374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81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42"/>
    </p:cViewPr>
  </p:sorterViewPr>
  <p:notesViewPr>
    <p:cSldViewPr>
      <p:cViewPr varScale="1">
        <p:scale>
          <a:sx n="64" d="100"/>
          <a:sy n="64" d="100"/>
        </p:scale>
        <p:origin x="-2916" y="-114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0FD8F4-7FA9-421C-A44E-76C421988407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E84A888-8A10-4D0A-935E-08BDBC5C2DE2}">
      <dgm:prSet phldrT="[Text]" custT="1"/>
      <dgm:spPr>
        <a:solidFill>
          <a:schemeClr val="bg2"/>
        </a:solidFill>
        <a:effectLst>
          <a:innerShdw blurRad="63500" dist="50800" dir="13500000">
            <a:prstClr val="black">
              <a:alpha val="50000"/>
            </a:prstClr>
          </a:innerShdw>
        </a:effectLst>
      </dgm:spPr>
      <dgm:t>
        <a:bodyPr/>
        <a:lstStyle/>
        <a:p>
          <a:pPr algn="l"/>
          <a:endParaRPr lang="en-GB" sz="1200" dirty="0" smtClean="0">
            <a:solidFill>
              <a:schemeClr val="tx1"/>
            </a:solidFill>
          </a:endParaRPr>
        </a:p>
        <a:p>
          <a:pPr algn="l"/>
          <a:endParaRPr lang="en-GB" sz="1200" dirty="0" smtClean="0">
            <a:solidFill>
              <a:schemeClr val="tx1"/>
            </a:solidFill>
          </a:endParaRPr>
        </a:p>
        <a:p>
          <a:pPr marL="72000" algn="l"/>
          <a:r>
            <a:rPr lang="en-GB" sz="1200" b="1" dirty="0" smtClean="0">
              <a:solidFill>
                <a:schemeClr val="tx1"/>
              </a:solidFill>
            </a:rPr>
            <a:t>Diagnosing practice</a:t>
          </a:r>
        </a:p>
        <a:p>
          <a:pPr marL="72000" algn="l"/>
          <a:r>
            <a:rPr lang="en-GB" sz="1200" b="1" dirty="0" smtClean="0">
              <a:solidFill>
                <a:schemeClr val="tx1"/>
              </a:solidFill>
            </a:rPr>
            <a:t>Underlying pedagogic principles</a:t>
          </a:r>
        </a:p>
        <a:p>
          <a:pPr marL="72000" algn="l"/>
          <a:r>
            <a:rPr lang="en-GB" sz="1200" b="1" dirty="0" smtClean="0">
              <a:solidFill>
                <a:schemeClr val="tx1"/>
              </a:solidFill>
            </a:rPr>
            <a:t>Features and consequences</a:t>
          </a:r>
        </a:p>
        <a:p>
          <a:pPr marL="72000" algn="l"/>
          <a:r>
            <a:rPr lang="en-GB" sz="1200" b="1" dirty="0" smtClean="0">
              <a:solidFill>
                <a:schemeClr val="tx1"/>
              </a:solidFill>
            </a:rPr>
            <a:t>Ideas for development</a:t>
          </a:r>
        </a:p>
        <a:p>
          <a:pPr algn="l"/>
          <a:endParaRPr lang="en-GB" sz="900" dirty="0" smtClean="0">
            <a:solidFill>
              <a:schemeClr val="tx1"/>
            </a:solidFill>
          </a:endParaRPr>
        </a:p>
        <a:p>
          <a:pPr algn="ctr"/>
          <a:endParaRPr lang="en-GB" sz="900" dirty="0">
            <a:solidFill>
              <a:schemeClr val="tx1"/>
            </a:solidFill>
          </a:endParaRPr>
        </a:p>
      </dgm:t>
    </dgm:pt>
    <dgm:pt modelId="{95C70D2C-6344-4416-9780-B2FBACE873B9}" type="parTrans" cxnId="{B61D9C28-E049-47CE-952D-C6A337258238}">
      <dgm:prSet/>
      <dgm:spPr/>
      <dgm:t>
        <a:bodyPr/>
        <a:lstStyle/>
        <a:p>
          <a:endParaRPr lang="en-GB"/>
        </a:p>
      </dgm:t>
    </dgm:pt>
    <dgm:pt modelId="{6070AFCE-80E4-4CD3-9067-DC43DCDF5D49}" type="sibTrans" cxnId="{B61D9C28-E049-47CE-952D-C6A337258238}">
      <dgm:prSet/>
      <dgm:spPr/>
      <dgm:t>
        <a:bodyPr/>
        <a:lstStyle/>
        <a:p>
          <a:endParaRPr lang="en-GB"/>
        </a:p>
      </dgm:t>
    </dgm:pt>
    <dgm:pt modelId="{A4F9BDA8-DFF8-4A02-8812-10A8FBED35BF}">
      <dgm:prSet phldrT="[Text]"/>
      <dgm:spPr>
        <a:solidFill>
          <a:srgbClr val="7030A0"/>
        </a:solidFill>
      </dgm:spPr>
      <dgm:t>
        <a:bodyPr/>
        <a:lstStyle/>
        <a:p>
          <a:r>
            <a:rPr lang="en-GB" b="1" dirty="0" smtClean="0"/>
            <a:t>Good Practice in Higher Education </a:t>
          </a:r>
          <a:endParaRPr lang="en-GB" b="1" dirty="0"/>
        </a:p>
      </dgm:t>
    </dgm:pt>
    <dgm:pt modelId="{B9B53F93-615F-49AE-B7D8-595741495257}" type="parTrans" cxnId="{0EC6913B-F025-443D-A6B7-414B4C31E293}">
      <dgm:prSet/>
      <dgm:spPr/>
      <dgm:t>
        <a:bodyPr/>
        <a:lstStyle/>
        <a:p>
          <a:endParaRPr lang="en-GB"/>
        </a:p>
      </dgm:t>
    </dgm:pt>
    <dgm:pt modelId="{A0BBF132-468D-41A1-856D-54AA9548C772}" type="sibTrans" cxnId="{0EC6913B-F025-443D-A6B7-414B4C31E293}">
      <dgm:prSet/>
      <dgm:spPr/>
      <dgm:t>
        <a:bodyPr/>
        <a:lstStyle/>
        <a:p>
          <a:endParaRPr lang="en-GB"/>
        </a:p>
      </dgm:t>
    </dgm:pt>
    <dgm:pt modelId="{ACA604D6-5519-404A-ADE7-4FED1C50FD3F}">
      <dgm:prSet phldrT="[Text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GB" b="1" dirty="0" smtClean="0"/>
            <a:t>Enterprise</a:t>
          </a:r>
          <a:endParaRPr lang="en-GB" b="1" dirty="0"/>
        </a:p>
      </dgm:t>
    </dgm:pt>
    <dgm:pt modelId="{1803F10F-A522-40B2-B91B-DE12F8AE60E4}" type="parTrans" cxnId="{E8F544FC-8DF6-41A0-9990-BA4E8508DCAF}">
      <dgm:prSet/>
      <dgm:spPr/>
      <dgm:t>
        <a:bodyPr/>
        <a:lstStyle/>
        <a:p>
          <a:endParaRPr lang="en-GB"/>
        </a:p>
      </dgm:t>
    </dgm:pt>
    <dgm:pt modelId="{E9E8B19D-5BB0-4DDB-BE6F-9D7F0F570361}" type="sibTrans" cxnId="{E8F544FC-8DF6-41A0-9990-BA4E8508DCAF}">
      <dgm:prSet/>
      <dgm:spPr/>
      <dgm:t>
        <a:bodyPr/>
        <a:lstStyle/>
        <a:p>
          <a:endParaRPr lang="en-GB"/>
        </a:p>
      </dgm:t>
    </dgm:pt>
    <dgm:pt modelId="{077A9C16-F833-48CE-8047-0D9AC59E9E0B}">
      <dgm:prSet phldrT="[Text]"/>
      <dgm:spPr>
        <a:solidFill>
          <a:srgbClr val="92D050"/>
        </a:solidFill>
      </dgm:spPr>
      <dgm:t>
        <a:bodyPr/>
        <a:lstStyle/>
        <a:p>
          <a:r>
            <a:rPr lang="en-GB" b="1" dirty="0" smtClean="0"/>
            <a:t>Sustainability</a:t>
          </a:r>
          <a:endParaRPr lang="en-GB" b="1" dirty="0"/>
        </a:p>
      </dgm:t>
    </dgm:pt>
    <dgm:pt modelId="{32218C62-3BF6-415D-A4EC-99C66142873A}" type="parTrans" cxnId="{EC900BDC-D771-4712-93B2-A7050C650D9C}">
      <dgm:prSet/>
      <dgm:spPr/>
      <dgm:t>
        <a:bodyPr/>
        <a:lstStyle/>
        <a:p>
          <a:endParaRPr lang="en-GB"/>
        </a:p>
      </dgm:t>
    </dgm:pt>
    <dgm:pt modelId="{1D8D3CFB-D28E-49EB-A1C2-9E42587669BD}" type="sibTrans" cxnId="{EC900BDC-D771-4712-93B2-A7050C650D9C}">
      <dgm:prSet/>
      <dgm:spPr/>
      <dgm:t>
        <a:bodyPr/>
        <a:lstStyle/>
        <a:p>
          <a:endParaRPr lang="en-GB"/>
        </a:p>
      </dgm:t>
    </dgm:pt>
    <dgm:pt modelId="{3405AE5E-F8BE-4271-93B6-B9FDFD8BACB9}">
      <dgm:prSet phldrT="[Text]"/>
      <dgm:spPr>
        <a:solidFill>
          <a:srgbClr val="00B0F0"/>
        </a:solidFill>
      </dgm:spPr>
      <dgm:t>
        <a:bodyPr/>
        <a:lstStyle/>
        <a:p>
          <a:r>
            <a:rPr lang="en-GB" b="1" dirty="0" smtClean="0"/>
            <a:t>Research Informed Teaching</a:t>
          </a:r>
          <a:endParaRPr lang="en-GB" b="1" dirty="0"/>
        </a:p>
      </dgm:t>
    </dgm:pt>
    <dgm:pt modelId="{6E50983B-B620-4526-BDD1-5FF83B2553A9}" type="parTrans" cxnId="{0F2663F7-FC84-44CF-918F-18DCC964076A}">
      <dgm:prSet/>
      <dgm:spPr/>
      <dgm:t>
        <a:bodyPr/>
        <a:lstStyle/>
        <a:p>
          <a:endParaRPr lang="en-GB"/>
        </a:p>
      </dgm:t>
    </dgm:pt>
    <dgm:pt modelId="{F9A91F42-89DB-4906-9540-87107784D30E}" type="sibTrans" cxnId="{0F2663F7-FC84-44CF-918F-18DCC964076A}">
      <dgm:prSet/>
      <dgm:spPr/>
      <dgm:t>
        <a:bodyPr/>
        <a:lstStyle/>
        <a:p>
          <a:endParaRPr lang="en-GB"/>
        </a:p>
      </dgm:t>
    </dgm:pt>
    <dgm:pt modelId="{18B45E9E-3D71-4CF3-B76F-FDAF2C0E2C7A}">
      <dgm:prSet/>
      <dgm:spPr/>
      <dgm:t>
        <a:bodyPr/>
        <a:lstStyle/>
        <a:p>
          <a:r>
            <a:rPr lang="en-GB" b="1" dirty="0" smtClean="0"/>
            <a:t>Employability </a:t>
          </a:r>
          <a:endParaRPr lang="en-GB" b="1" dirty="0"/>
        </a:p>
      </dgm:t>
    </dgm:pt>
    <dgm:pt modelId="{B1551E5A-5DD8-4770-BDD6-55EA120D4911}" type="parTrans" cxnId="{98F7F0CD-6040-4F5E-87FA-F42BA25CD668}">
      <dgm:prSet/>
      <dgm:spPr/>
      <dgm:t>
        <a:bodyPr/>
        <a:lstStyle/>
        <a:p>
          <a:endParaRPr lang="en-GB"/>
        </a:p>
      </dgm:t>
    </dgm:pt>
    <dgm:pt modelId="{03FC824B-201B-45DD-AE43-D1D1F681DCF5}" type="sibTrans" cxnId="{98F7F0CD-6040-4F5E-87FA-F42BA25CD668}">
      <dgm:prSet/>
      <dgm:spPr/>
      <dgm:t>
        <a:bodyPr/>
        <a:lstStyle/>
        <a:p>
          <a:endParaRPr lang="en-GB"/>
        </a:p>
      </dgm:t>
    </dgm:pt>
    <dgm:pt modelId="{8B245503-8902-4859-B197-C691FE8F36BE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GB" b="1" dirty="0" smtClean="0"/>
            <a:t>Inclusive Teaching</a:t>
          </a:r>
          <a:endParaRPr lang="en-GB" b="1" dirty="0"/>
        </a:p>
      </dgm:t>
    </dgm:pt>
    <dgm:pt modelId="{60DC6A47-A6FB-4021-9334-F0D7EF8D969A}" type="parTrans" cxnId="{8F3F366E-D940-4004-AA77-3E0780EC3556}">
      <dgm:prSet/>
      <dgm:spPr/>
      <dgm:t>
        <a:bodyPr/>
        <a:lstStyle/>
        <a:p>
          <a:endParaRPr lang="en-GB"/>
        </a:p>
      </dgm:t>
    </dgm:pt>
    <dgm:pt modelId="{5304CFB5-8BFE-44CF-9A35-687CFD2FA104}" type="sibTrans" cxnId="{8F3F366E-D940-4004-AA77-3E0780EC3556}">
      <dgm:prSet/>
      <dgm:spPr/>
      <dgm:t>
        <a:bodyPr/>
        <a:lstStyle/>
        <a:p>
          <a:endParaRPr lang="en-GB"/>
        </a:p>
      </dgm:t>
    </dgm:pt>
    <dgm:pt modelId="{AC255B50-E3F9-4D9B-9704-747AD79E7D9A}">
      <dgm:prSet/>
      <dgm:spPr>
        <a:solidFill>
          <a:srgbClr val="CC0066"/>
        </a:solidFill>
      </dgm:spPr>
      <dgm:t>
        <a:bodyPr/>
        <a:lstStyle/>
        <a:p>
          <a:r>
            <a:rPr lang="en-GB" b="1" dirty="0" smtClean="0"/>
            <a:t>International Engagement</a:t>
          </a:r>
          <a:endParaRPr lang="en-GB" b="1" dirty="0"/>
        </a:p>
      </dgm:t>
    </dgm:pt>
    <dgm:pt modelId="{4B107A66-3EDF-4A3E-A86F-7BFB43E19CA2}" type="parTrans" cxnId="{64843ED7-69EE-4C2A-952A-80945007AE7D}">
      <dgm:prSet/>
      <dgm:spPr/>
      <dgm:t>
        <a:bodyPr/>
        <a:lstStyle/>
        <a:p>
          <a:endParaRPr lang="en-GB"/>
        </a:p>
      </dgm:t>
    </dgm:pt>
    <dgm:pt modelId="{6EE6920C-5D82-42E2-96D3-4D5C02B86947}" type="sibTrans" cxnId="{64843ED7-69EE-4C2A-952A-80945007AE7D}">
      <dgm:prSet/>
      <dgm:spPr/>
      <dgm:t>
        <a:bodyPr/>
        <a:lstStyle/>
        <a:p>
          <a:endParaRPr lang="en-GB"/>
        </a:p>
      </dgm:t>
    </dgm:pt>
    <dgm:pt modelId="{30A72771-3ADB-459C-8483-BC5999B13065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GB" b="1" dirty="0" smtClean="0"/>
            <a:t>Assessment for Learning</a:t>
          </a:r>
          <a:endParaRPr lang="en-GB" b="1" dirty="0"/>
        </a:p>
      </dgm:t>
    </dgm:pt>
    <dgm:pt modelId="{1C808DA5-BD01-458B-8DC8-4F4F64373406}" type="parTrans" cxnId="{8602CDC8-B080-4D44-9C77-4260728BC31C}">
      <dgm:prSet/>
      <dgm:spPr/>
      <dgm:t>
        <a:bodyPr/>
        <a:lstStyle/>
        <a:p>
          <a:endParaRPr lang="en-GB"/>
        </a:p>
      </dgm:t>
    </dgm:pt>
    <dgm:pt modelId="{640A36E6-7700-4481-B981-9F00A945BF22}" type="sibTrans" cxnId="{8602CDC8-B080-4D44-9C77-4260728BC31C}">
      <dgm:prSet/>
      <dgm:spPr/>
      <dgm:t>
        <a:bodyPr/>
        <a:lstStyle/>
        <a:p>
          <a:endParaRPr lang="en-GB"/>
        </a:p>
      </dgm:t>
    </dgm:pt>
    <dgm:pt modelId="{FEA3A9B9-A6B7-4975-AB51-8FBA431D4D33}" type="pres">
      <dgm:prSet presAssocID="{260FD8F4-7FA9-421C-A44E-76C42198840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E3478B2-CD06-4BB8-AFFF-8DA9FBEA7A1B}" type="pres">
      <dgm:prSet presAssocID="{4E84A888-8A10-4D0A-935E-08BDBC5C2DE2}" presName="centerShape" presStyleLbl="node0" presStyleIdx="0" presStyleCnt="1" custScaleX="157635" custScaleY="151224"/>
      <dgm:spPr/>
      <dgm:t>
        <a:bodyPr/>
        <a:lstStyle/>
        <a:p>
          <a:endParaRPr lang="en-GB"/>
        </a:p>
      </dgm:t>
    </dgm:pt>
    <dgm:pt modelId="{3EBD7C37-09AF-46E3-AD85-EF8108AB3F69}" type="pres">
      <dgm:prSet presAssocID="{A4F9BDA8-DFF8-4A02-8812-10A8FBED35BF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0AA8F28-349E-436F-A4B9-AB6519EC0E7C}" type="pres">
      <dgm:prSet presAssocID="{A4F9BDA8-DFF8-4A02-8812-10A8FBED35BF}" presName="dummy" presStyleCnt="0"/>
      <dgm:spPr/>
    </dgm:pt>
    <dgm:pt modelId="{5811CFFB-6F58-41E6-BB79-F7F96ABD707D}" type="pres">
      <dgm:prSet presAssocID="{A0BBF132-468D-41A1-856D-54AA9548C772}" presName="sibTrans" presStyleLbl="sibTrans2D1" presStyleIdx="0" presStyleCnt="8"/>
      <dgm:spPr/>
      <dgm:t>
        <a:bodyPr/>
        <a:lstStyle/>
        <a:p>
          <a:endParaRPr lang="en-GB"/>
        </a:p>
      </dgm:t>
    </dgm:pt>
    <dgm:pt modelId="{B6CAABF3-F84E-413B-84FB-5E6F0E8FD29B}" type="pres">
      <dgm:prSet presAssocID="{18B45E9E-3D71-4CF3-B76F-FDAF2C0E2C7A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62B5288-B3BF-4CF5-B3BD-CC6EC9025587}" type="pres">
      <dgm:prSet presAssocID="{18B45E9E-3D71-4CF3-B76F-FDAF2C0E2C7A}" presName="dummy" presStyleCnt="0"/>
      <dgm:spPr/>
    </dgm:pt>
    <dgm:pt modelId="{88111345-B841-4304-9EA4-4E08599E2074}" type="pres">
      <dgm:prSet presAssocID="{03FC824B-201B-45DD-AE43-D1D1F681DCF5}" presName="sibTrans" presStyleLbl="sibTrans2D1" presStyleIdx="1" presStyleCnt="8"/>
      <dgm:spPr/>
      <dgm:t>
        <a:bodyPr/>
        <a:lstStyle/>
        <a:p>
          <a:endParaRPr lang="en-GB"/>
        </a:p>
      </dgm:t>
    </dgm:pt>
    <dgm:pt modelId="{50087741-9BAC-4393-A6B1-4E23181A736B}" type="pres">
      <dgm:prSet presAssocID="{8B245503-8902-4859-B197-C691FE8F36BE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CCF90B1-0779-4401-A347-28F034FD2E68}" type="pres">
      <dgm:prSet presAssocID="{8B245503-8902-4859-B197-C691FE8F36BE}" presName="dummy" presStyleCnt="0"/>
      <dgm:spPr/>
    </dgm:pt>
    <dgm:pt modelId="{07916E3D-9D13-4BF6-86B7-54786A9F503D}" type="pres">
      <dgm:prSet presAssocID="{5304CFB5-8BFE-44CF-9A35-687CFD2FA104}" presName="sibTrans" presStyleLbl="sibTrans2D1" presStyleIdx="2" presStyleCnt="8"/>
      <dgm:spPr/>
      <dgm:t>
        <a:bodyPr/>
        <a:lstStyle/>
        <a:p>
          <a:endParaRPr lang="en-GB"/>
        </a:p>
      </dgm:t>
    </dgm:pt>
    <dgm:pt modelId="{05D0B46C-098D-431D-BFD3-2D46D384AC68}" type="pres">
      <dgm:prSet presAssocID="{AC255B50-E3F9-4D9B-9704-747AD79E7D9A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1EF0DE8-3AAF-492A-A343-E9687F147D92}" type="pres">
      <dgm:prSet presAssocID="{AC255B50-E3F9-4D9B-9704-747AD79E7D9A}" presName="dummy" presStyleCnt="0"/>
      <dgm:spPr/>
    </dgm:pt>
    <dgm:pt modelId="{DB131B7E-4594-4356-B533-4332633C987F}" type="pres">
      <dgm:prSet presAssocID="{6EE6920C-5D82-42E2-96D3-4D5C02B86947}" presName="sibTrans" presStyleLbl="sibTrans2D1" presStyleIdx="3" presStyleCnt="8"/>
      <dgm:spPr/>
      <dgm:t>
        <a:bodyPr/>
        <a:lstStyle/>
        <a:p>
          <a:endParaRPr lang="en-GB"/>
        </a:p>
      </dgm:t>
    </dgm:pt>
    <dgm:pt modelId="{DE3DB679-734A-4A29-BD0D-D19DD76FF421}" type="pres">
      <dgm:prSet presAssocID="{30A72771-3ADB-459C-8483-BC5999B13065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7469B39-1076-4E72-A40A-CF7C1F5909CC}" type="pres">
      <dgm:prSet presAssocID="{30A72771-3ADB-459C-8483-BC5999B13065}" presName="dummy" presStyleCnt="0"/>
      <dgm:spPr/>
    </dgm:pt>
    <dgm:pt modelId="{1EC5AD6A-0509-4DFB-97BA-3507AD464A9F}" type="pres">
      <dgm:prSet presAssocID="{640A36E6-7700-4481-B981-9F00A945BF22}" presName="sibTrans" presStyleLbl="sibTrans2D1" presStyleIdx="4" presStyleCnt="8"/>
      <dgm:spPr/>
      <dgm:t>
        <a:bodyPr/>
        <a:lstStyle/>
        <a:p>
          <a:endParaRPr lang="en-GB"/>
        </a:p>
      </dgm:t>
    </dgm:pt>
    <dgm:pt modelId="{DFA6FE1F-1E41-4FA5-99D2-419FBCF3E1EC}" type="pres">
      <dgm:prSet presAssocID="{ACA604D6-5519-404A-ADE7-4FED1C50FD3F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6BFD32D-812F-4E28-BEDF-FFF5CBF972EE}" type="pres">
      <dgm:prSet presAssocID="{ACA604D6-5519-404A-ADE7-4FED1C50FD3F}" presName="dummy" presStyleCnt="0"/>
      <dgm:spPr/>
    </dgm:pt>
    <dgm:pt modelId="{E579D798-1253-46E4-961B-A6D9DF511D89}" type="pres">
      <dgm:prSet presAssocID="{E9E8B19D-5BB0-4DDB-BE6F-9D7F0F570361}" presName="sibTrans" presStyleLbl="sibTrans2D1" presStyleIdx="5" presStyleCnt="8"/>
      <dgm:spPr/>
      <dgm:t>
        <a:bodyPr/>
        <a:lstStyle/>
        <a:p>
          <a:endParaRPr lang="en-GB"/>
        </a:p>
      </dgm:t>
    </dgm:pt>
    <dgm:pt modelId="{0592116E-3600-4FCE-A2FD-DC4B9FEAE2B0}" type="pres">
      <dgm:prSet presAssocID="{077A9C16-F833-48CE-8047-0D9AC59E9E0B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A415DBC-5A8C-40EB-8FA3-3F0E5123A6D9}" type="pres">
      <dgm:prSet presAssocID="{077A9C16-F833-48CE-8047-0D9AC59E9E0B}" presName="dummy" presStyleCnt="0"/>
      <dgm:spPr/>
    </dgm:pt>
    <dgm:pt modelId="{94FFB3A1-2161-46C0-9C0E-B5C2B93B879B}" type="pres">
      <dgm:prSet presAssocID="{1D8D3CFB-D28E-49EB-A1C2-9E42587669BD}" presName="sibTrans" presStyleLbl="sibTrans2D1" presStyleIdx="6" presStyleCnt="8"/>
      <dgm:spPr/>
      <dgm:t>
        <a:bodyPr/>
        <a:lstStyle/>
        <a:p>
          <a:endParaRPr lang="en-GB"/>
        </a:p>
      </dgm:t>
    </dgm:pt>
    <dgm:pt modelId="{243F455F-84C2-498F-9188-6F09020370C0}" type="pres">
      <dgm:prSet presAssocID="{3405AE5E-F8BE-4271-93B6-B9FDFD8BACB9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D1C009B-FE4A-4CAB-A082-4E7C954C7A51}" type="pres">
      <dgm:prSet presAssocID="{3405AE5E-F8BE-4271-93B6-B9FDFD8BACB9}" presName="dummy" presStyleCnt="0"/>
      <dgm:spPr/>
    </dgm:pt>
    <dgm:pt modelId="{53527FA3-2A84-4F6E-9765-0B215F9553F8}" type="pres">
      <dgm:prSet presAssocID="{F9A91F42-89DB-4906-9540-87107784D30E}" presName="sibTrans" presStyleLbl="sibTrans2D1" presStyleIdx="7" presStyleCnt="8"/>
      <dgm:spPr/>
      <dgm:t>
        <a:bodyPr/>
        <a:lstStyle/>
        <a:p>
          <a:endParaRPr lang="en-GB"/>
        </a:p>
      </dgm:t>
    </dgm:pt>
  </dgm:ptLst>
  <dgm:cxnLst>
    <dgm:cxn modelId="{2294F4E7-2FD4-468C-B0FC-4F701963DC7C}" type="presOf" srcId="{30A72771-3ADB-459C-8483-BC5999B13065}" destId="{DE3DB679-734A-4A29-BD0D-D19DD76FF421}" srcOrd="0" destOrd="0" presId="urn:microsoft.com/office/officeart/2005/8/layout/radial6"/>
    <dgm:cxn modelId="{6C78CAF5-54FB-4AFC-8D63-B92E4F514995}" type="presOf" srcId="{6EE6920C-5D82-42E2-96D3-4D5C02B86947}" destId="{DB131B7E-4594-4356-B533-4332633C987F}" srcOrd="0" destOrd="0" presId="urn:microsoft.com/office/officeart/2005/8/layout/radial6"/>
    <dgm:cxn modelId="{0B933CB8-042F-4F64-BA38-B739776564E8}" type="presOf" srcId="{260FD8F4-7FA9-421C-A44E-76C421988407}" destId="{FEA3A9B9-A6B7-4975-AB51-8FBA431D4D33}" srcOrd="0" destOrd="0" presId="urn:microsoft.com/office/officeart/2005/8/layout/radial6"/>
    <dgm:cxn modelId="{C32174E3-EAFB-4384-89B8-45441F3DFA3D}" type="presOf" srcId="{3405AE5E-F8BE-4271-93B6-B9FDFD8BACB9}" destId="{243F455F-84C2-498F-9188-6F09020370C0}" srcOrd="0" destOrd="0" presId="urn:microsoft.com/office/officeart/2005/8/layout/radial6"/>
    <dgm:cxn modelId="{21C041C5-F060-42DE-95D7-012CE21BF328}" type="presOf" srcId="{AC255B50-E3F9-4D9B-9704-747AD79E7D9A}" destId="{05D0B46C-098D-431D-BFD3-2D46D384AC68}" srcOrd="0" destOrd="0" presId="urn:microsoft.com/office/officeart/2005/8/layout/radial6"/>
    <dgm:cxn modelId="{0F2663F7-FC84-44CF-918F-18DCC964076A}" srcId="{4E84A888-8A10-4D0A-935E-08BDBC5C2DE2}" destId="{3405AE5E-F8BE-4271-93B6-B9FDFD8BACB9}" srcOrd="7" destOrd="0" parTransId="{6E50983B-B620-4526-BDD1-5FF83B2553A9}" sibTransId="{F9A91F42-89DB-4906-9540-87107784D30E}"/>
    <dgm:cxn modelId="{B2D05D3D-E208-4CC1-B18B-08572EC5B5F5}" type="presOf" srcId="{5304CFB5-8BFE-44CF-9A35-687CFD2FA104}" destId="{07916E3D-9D13-4BF6-86B7-54786A9F503D}" srcOrd="0" destOrd="0" presId="urn:microsoft.com/office/officeart/2005/8/layout/radial6"/>
    <dgm:cxn modelId="{D340020A-8C77-4449-9DA8-26C4DD5B49EF}" type="presOf" srcId="{4E84A888-8A10-4D0A-935E-08BDBC5C2DE2}" destId="{4E3478B2-CD06-4BB8-AFFF-8DA9FBEA7A1B}" srcOrd="0" destOrd="0" presId="urn:microsoft.com/office/officeart/2005/8/layout/radial6"/>
    <dgm:cxn modelId="{17162ECB-D609-4BDE-B9C8-0B494AA91A4A}" type="presOf" srcId="{E9E8B19D-5BB0-4DDB-BE6F-9D7F0F570361}" destId="{E579D798-1253-46E4-961B-A6D9DF511D89}" srcOrd="0" destOrd="0" presId="urn:microsoft.com/office/officeart/2005/8/layout/radial6"/>
    <dgm:cxn modelId="{8F4FBBD8-B177-478E-BFDF-A7BDBA2CCD03}" type="presOf" srcId="{A0BBF132-468D-41A1-856D-54AA9548C772}" destId="{5811CFFB-6F58-41E6-BB79-F7F96ABD707D}" srcOrd="0" destOrd="0" presId="urn:microsoft.com/office/officeart/2005/8/layout/radial6"/>
    <dgm:cxn modelId="{0EC6913B-F025-443D-A6B7-414B4C31E293}" srcId="{4E84A888-8A10-4D0A-935E-08BDBC5C2DE2}" destId="{A4F9BDA8-DFF8-4A02-8812-10A8FBED35BF}" srcOrd="0" destOrd="0" parTransId="{B9B53F93-615F-49AE-B7D8-595741495257}" sibTransId="{A0BBF132-468D-41A1-856D-54AA9548C772}"/>
    <dgm:cxn modelId="{FCDFE40A-1828-407F-A86B-6F4C75652C4A}" type="presOf" srcId="{18B45E9E-3D71-4CF3-B76F-FDAF2C0E2C7A}" destId="{B6CAABF3-F84E-413B-84FB-5E6F0E8FD29B}" srcOrd="0" destOrd="0" presId="urn:microsoft.com/office/officeart/2005/8/layout/radial6"/>
    <dgm:cxn modelId="{8602CDC8-B080-4D44-9C77-4260728BC31C}" srcId="{4E84A888-8A10-4D0A-935E-08BDBC5C2DE2}" destId="{30A72771-3ADB-459C-8483-BC5999B13065}" srcOrd="4" destOrd="0" parTransId="{1C808DA5-BD01-458B-8DC8-4F4F64373406}" sibTransId="{640A36E6-7700-4481-B981-9F00A945BF22}"/>
    <dgm:cxn modelId="{F0C11EE2-E1F3-4D4B-A46C-185851BD7DE0}" type="presOf" srcId="{077A9C16-F833-48CE-8047-0D9AC59E9E0B}" destId="{0592116E-3600-4FCE-A2FD-DC4B9FEAE2B0}" srcOrd="0" destOrd="0" presId="urn:microsoft.com/office/officeart/2005/8/layout/radial6"/>
    <dgm:cxn modelId="{6E865E09-F080-4A08-934B-9D6439EFDD26}" type="presOf" srcId="{A4F9BDA8-DFF8-4A02-8812-10A8FBED35BF}" destId="{3EBD7C37-09AF-46E3-AD85-EF8108AB3F69}" srcOrd="0" destOrd="0" presId="urn:microsoft.com/office/officeart/2005/8/layout/radial6"/>
    <dgm:cxn modelId="{D565DC06-7DAE-4B78-948E-15B1CECA98A3}" type="presOf" srcId="{F9A91F42-89DB-4906-9540-87107784D30E}" destId="{53527FA3-2A84-4F6E-9765-0B215F9553F8}" srcOrd="0" destOrd="0" presId="urn:microsoft.com/office/officeart/2005/8/layout/radial6"/>
    <dgm:cxn modelId="{E8F544FC-8DF6-41A0-9990-BA4E8508DCAF}" srcId="{4E84A888-8A10-4D0A-935E-08BDBC5C2DE2}" destId="{ACA604D6-5519-404A-ADE7-4FED1C50FD3F}" srcOrd="5" destOrd="0" parTransId="{1803F10F-A522-40B2-B91B-DE12F8AE60E4}" sibTransId="{E9E8B19D-5BB0-4DDB-BE6F-9D7F0F570361}"/>
    <dgm:cxn modelId="{E63CAB2D-388B-43E9-BCF5-40BE28A9194F}" type="presOf" srcId="{640A36E6-7700-4481-B981-9F00A945BF22}" destId="{1EC5AD6A-0509-4DFB-97BA-3507AD464A9F}" srcOrd="0" destOrd="0" presId="urn:microsoft.com/office/officeart/2005/8/layout/radial6"/>
    <dgm:cxn modelId="{EC900BDC-D771-4712-93B2-A7050C650D9C}" srcId="{4E84A888-8A10-4D0A-935E-08BDBC5C2DE2}" destId="{077A9C16-F833-48CE-8047-0D9AC59E9E0B}" srcOrd="6" destOrd="0" parTransId="{32218C62-3BF6-415D-A4EC-99C66142873A}" sibTransId="{1D8D3CFB-D28E-49EB-A1C2-9E42587669BD}"/>
    <dgm:cxn modelId="{8F3F366E-D940-4004-AA77-3E0780EC3556}" srcId="{4E84A888-8A10-4D0A-935E-08BDBC5C2DE2}" destId="{8B245503-8902-4859-B197-C691FE8F36BE}" srcOrd="2" destOrd="0" parTransId="{60DC6A47-A6FB-4021-9334-F0D7EF8D969A}" sibTransId="{5304CFB5-8BFE-44CF-9A35-687CFD2FA104}"/>
    <dgm:cxn modelId="{E631376C-D7E8-4268-BFEE-B32A97FCE72C}" type="presOf" srcId="{03FC824B-201B-45DD-AE43-D1D1F681DCF5}" destId="{88111345-B841-4304-9EA4-4E08599E2074}" srcOrd="0" destOrd="0" presId="urn:microsoft.com/office/officeart/2005/8/layout/radial6"/>
    <dgm:cxn modelId="{98F7F0CD-6040-4F5E-87FA-F42BA25CD668}" srcId="{4E84A888-8A10-4D0A-935E-08BDBC5C2DE2}" destId="{18B45E9E-3D71-4CF3-B76F-FDAF2C0E2C7A}" srcOrd="1" destOrd="0" parTransId="{B1551E5A-5DD8-4770-BDD6-55EA120D4911}" sibTransId="{03FC824B-201B-45DD-AE43-D1D1F681DCF5}"/>
    <dgm:cxn modelId="{64843ED7-69EE-4C2A-952A-80945007AE7D}" srcId="{4E84A888-8A10-4D0A-935E-08BDBC5C2DE2}" destId="{AC255B50-E3F9-4D9B-9704-747AD79E7D9A}" srcOrd="3" destOrd="0" parTransId="{4B107A66-3EDF-4A3E-A86F-7BFB43E19CA2}" sibTransId="{6EE6920C-5D82-42E2-96D3-4D5C02B86947}"/>
    <dgm:cxn modelId="{1A131129-F4B3-4085-8A1F-53EE3F9BB916}" type="presOf" srcId="{1D8D3CFB-D28E-49EB-A1C2-9E42587669BD}" destId="{94FFB3A1-2161-46C0-9C0E-B5C2B93B879B}" srcOrd="0" destOrd="0" presId="urn:microsoft.com/office/officeart/2005/8/layout/radial6"/>
    <dgm:cxn modelId="{B61D9C28-E049-47CE-952D-C6A337258238}" srcId="{260FD8F4-7FA9-421C-A44E-76C421988407}" destId="{4E84A888-8A10-4D0A-935E-08BDBC5C2DE2}" srcOrd="0" destOrd="0" parTransId="{95C70D2C-6344-4416-9780-B2FBACE873B9}" sibTransId="{6070AFCE-80E4-4CD3-9067-DC43DCDF5D49}"/>
    <dgm:cxn modelId="{E76E9445-3145-41F3-8EA7-3B5D3A5AADEA}" type="presOf" srcId="{8B245503-8902-4859-B197-C691FE8F36BE}" destId="{50087741-9BAC-4393-A6B1-4E23181A736B}" srcOrd="0" destOrd="0" presId="urn:microsoft.com/office/officeart/2005/8/layout/radial6"/>
    <dgm:cxn modelId="{87668391-4489-4D83-AD93-BA8F02784FC1}" type="presOf" srcId="{ACA604D6-5519-404A-ADE7-4FED1C50FD3F}" destId="{DFA6FE1F-1E41-4FA5-99D2-419FBCF3E1EC}" srcOrd="0" destOrd="0" presId="urn:microsoft.com/office/officeart/2005/8/layout/radial6"/>
    <dgm:cxn modelId="{B3807D01-EA78-4DA9-AD10-1ABB1B424381}" type="presParOf" srcId="{FEA3A9B9-A6B7-4975-AB51-8FBA431D4D33}" destId="{4E3478B2-CD06-4BB8-AFFF-8DA9FBEA7A1B}" srcOrd="0" destOrd="0" presId="urn:microsoft.com/office/officeart/2005/8/layout/radial6"/>
    <dgm:cxn modelId="{6D920B12-5E87-460A-92A9-B960F720AF0A}" type="presParOf" srcId="{FEA3A9B9-A6B7-4975-AB51-8FBA431D4D33}" destId="{3EBD7C37-09AF-46E3-AD85-EF8108AB3F69}" srcOrd="1" destOrd="0" presId="urn:microsoft.com/office/officeart/2005/8/layout/radial6"/>
    <dgm:cxn modelId="{DC102BB2-EE89-4738-A605-2E860CBF75F7}" type="presParOf" srcId="{FEA3A9B9-A6B7-4975-AB51-8FBA431D4D33}" destId="{90AA8F28-349E-436F-A4B9-AB6519EC0E7C}" srcOrd="2" destOrd="0" presId="urn:microsoft.com/office/officeart/2005/8/layout/radial6"/>
    <dgm:cxn modelId="{86E6E795-0918-445C-83A3-DBB2AB671776}" type="presParOf" srcId="{FEA3A9B9-A6B7-4975-AB51-8FBA431D4D33}" destId="{5811CFFB-6F58-41E6-BB79-F7F96ABD707D}" srcOrd="3" destOrd="0" presId="urn:microsoft.com/office/officeart/2005/8/layout/radial6"/>
    <dgm:cxn modelId="{50D748E4-3119-4F66-80DD-C5165A3B0C71}" type="presParOf" srcId="{FEA3A9B9-A6B7-4975-AB51-8FBA431D4D33}" destId="{B6CAABF3-F84E-413B-84FB-5E6F0E8FD29B}" srcOrd="4" destOrd="0" presId="urn:microsoft.com/office/officeart/2005/8/layout/radial6"/>
    <dgm:cxn modelId="{B7B1D5EE-925E-4FD5-92EE-3E3DD21AB46F}" type="presParOf" srcId="{FEA3A9B9-A6B7-4975-AB51-8FBA431D4D33}" destId="{862B5288-B3BF-4CF5-B3BD-CC6EC9025587}" srcOrd="5" destOrd="0" presId="urn:microsoft.com/office/officeart/2005/8/layout/radial6"/>
    <dgm:cxn modelId="{501C2AA1-2417-47CF-B68A-C2A32D2B6142}" type="presParOf" srcId="{FEA3A9B9-A6B7-4975-AB51-8FBA431D4D33}" destId="{88111345-B841-4304-9EA4-4E08599E2074}" srcOrd="6" destOrd="0" presId="urn:microsoft.com/office/officeart/2005/8/layout/radial6"/>
    <dgm:cxn modelId="{89072516-AB89-4BA1-87B0-E93521C55BE7}" type="presParOf" srcId="{FEA3A9B9-A6B7-4975-AB51-8FBA431D4D33}" destId="{50087741-9BAC-4393-A6B1-4E23181A736B}" srcOrd="7" destOrd="0" presId="urn:microsoft.com/office/officeart/2005/8/layout/radial6"/>
    <dgm:cxn modelId="{E3033696-E0BE-41B1-B457-60FA64CDB0A9}" type="presParOf" srcId="{FEA3A9B9-A6B7-4975-AB51-8FBA431D4D33}" destId="{BCCF90B1-0779-4401-A347-28F034FD2E68}" srcOrd="8" destOrd="0" presId="urn:microsoft.com/office/officeart/2005/8/layout/radial6"/>
    <dgm:cxn modelId="{8F5DCCCD-FB59-42EA-8722-D20661636CFC}" type="presParOf" srcId="{FEA3A9B9-A6B7-4975-AB51-8FBA431D4D33}" destId="{07916E3D-9D13-4BF6-86B7-54786A9F503D}" srcOrd="9" destOrd="0" presId="urn:microsoft.com/office/officeart/2005/8/layout/radial6"/>
    <dgm:cxn modelId="{7C3F0420-7648-4EA3-A46F-E37153FB31A4}" type="presParOf" srcId="{FEA3A9B9-A6B7-4975-AB51-8FBA431D4D33}" destId="{05D0B46C-098D-431D-BFD3-2D46D384AC68}" srcOrd="10" destOrd="0" presId="urn:microsoft.com/office/officeart/2005/8/layout/radial6"/>
    <dgm:cxn modelId="{7BAF7295-3072-40A8-8D83-D7FC1783C7D7}" type="presParOf" srcId="{FEA3A9B9-A6B7-4975-AB51-8FBA431D4D33}" destId="{71EF0DE8-3AAF-492A-A343-E9687F147D92}" srcOrd="11" destOrd="0" presId="urn:microsoft.com/office/officeart/2005/8/layout/radial6"/>
    <dgm:cxn modelId="{0736980A-D6BE-4853-852E-B1B51E3A4CD0}" type="presParOf" srcId="{FEA3A9B9-A6B7-4975-AB51-8FBA431D4D33}" destId="{DB131B7E-4594-4356-B533-4332633C987F}" srcOrd="12" destOrd="0" presId="urn:microsoft.com/office/officeart/2005/8/layout/radial6"/>
    <dgm:cxn modelId="{E2780527-01D4-4CDC-A54B-5AB3A26C7F9A}" type="presParOf" srcId="{FEA3A9B9-A6B7-4975-AB51-8FBA431D4D33}" destId="{DE3DB679-734A-4A29-BD0D-D19DD76FF421}" srcOrd="13" destOrd="0" presId="urn:microsoft.com/office/officeart/2005/8/layout/radial6"/>
    <dgm:cxn modelId="{EE6842DA-C725-4D18-9A08-DCBDA783CA73}" type="presParOf" srcId="{FEA3A9B9-A6B7-4975-AB51-8FBA431D4D33}" destId="{97469B39-1076-4E72-A40A-CF7C1F5909CC}" srcOrd="14" destOrd="0" presId="urn:microsoft.com/office/officeart/2005/8/layout/radial6"/>
    <dgm:cxn modelId="{354AE9B7-FA5D-43BA-AE0C-E853DA0D710F}" type="presParOf" srcId="{FEA3A9B9-A6B7-4975-AB51-8FBA431D4D33}" destId="{1EC5AD6A-0509-4DFB-97BA-3507AD464A9F}" srcOrd="15" destOrd="0" presId="urn:microsoft.com/office/officeart/2005/8/layout/radial6"/>
    <dgm:cxn modelId="{F2060DDC-22E4-430F-9106-B2820C9D753A}" type="presParOf" srcId="{FEA3A9B9-A6B7-4975-AB51-8FBA431D4D33}" destId="{DFA6FE1F-1E41-4FA5-99D2-419FBCF3E1EC}" srcOrd="16" destOrd="0" presId="urn:microsoft.com/office/officeart/2005/8/layout/radial6"/>
    <dgm:cxn modelId="{A9BBCE0E-D7CC-46E8-94F1-36240003B2A1}" type="presParOf" srcId="{FEA3A9B9-A6B7-4975-AB51-8FBA431D4D33}" destId="{86BFD32D-812F-4E28-BEDF-FFF5CBF972EE}" srcOrd="17" destOrd="0" presId="urn:microsoft.com/office/officeart/2005/8/layout/radial6"/>
    <dgm:cxn modelId="{E421FE37-9029-40F6-B717-BA84AEC77777}" type="presParOf" srcId="{FEA3A9B9-A6B7-4975-AB51-8FBA431D4D33}" destId="{E579D798-1253-46E4-961B-A6D9DF511D89}" srcOrd="18" destOrd="0" presId="urn:microsoft.com/office/officeart/2005/8/layout/radial6"/>
    <dgm:cxn modelId="{07BA0828-4F28-4C2D-8958-106F6094AD70}" type="presParOf" srcId="{FEA3A9B9-A6B7-4975-AB51-8FBA431D4D33}" destId="{0592116E-3600-4FCE-A2FD-DC4B9FEAE2B0}" srcOrd="19" destOrd="0" presId="urn:microsoft.com/office/officeart/2005/8/layout/radial6"/>
    <dgm:cxn modelId="{F11805E9-736A-4BCF-B83A-308044CCE236}" type="presParOf" srcId="{FEA3A9B9-A6B7-4975-AB51-8FBA431D4D33}" destId="{DA415DBC-5A8C-40EB-8FA3-3F0E5123A6D9}" srcOrd="20" destOrd="0" presId="urn:microsoft.com/office/officeart/2005/8/layout/radial6"/>
    <dgm:cxn modelId="{7726B987-70F5-4D09-9992-62A37710571E}" type="presParOf" srcId="{FEA3A9B9-A6B7-4975-AB51-8FBA431D4D33}" destId="{94FFB3A1-2161-46C0-9C0E-B5C2B93B879B}" srcOrd="21" destOrd="0" presId="urn:microsoft.com/office/officeart/2005/8/layout/radial6"/>
    <dgm:cxn modelId="{C978448F-6BDE-4E8A-9F92-54AB73DC12F1}" type="presParOf" srcId="{FEA3A9B9-A6B7-4975-AB51-8FBA431D4D33}" destId="{243F455F-84C2-498F-9188-6F09020370C0}" srcOrd="22" destOrd="0" presId="urn:microsoft.com/office/officeart/2005/8/layout/radial6"/>
    <dgm:cxn modelId="{A2C14D32-1D4D-4BF2-98C1-63697D3B8B5C}" type="presParOf" srcId="{FEA3A9B9-A6B7-4975-AB51-8FBA431D4D33}" destId="{0D1C009B-FE4A-4CAB-A082-4E7C954C7A51}" srcOrd="23" destOrd="0" presId="urn:microsoft.com/office/officeart/2005/8/layout/radial6"/>
    <dgm:cxn modelId="{477D5727-8C33-4B16-9703-21107AD176BF}" type="presParOf" srcId="{FEA3A9B9-A6B7-4975-AB51-8FBA431D4D33}" destId="{53527FA3-2A84-4F6E-9765-0B215F9553F8}" srcOrd="24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D36B0B-8CBC-4910-BFEB-095F88A45CE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64416E3-F03E-442F-9C82-95B9FCF8BA32}">
      <dgm:prSet phldrT="[Text]" custT="1"/>
      <dgm:spPr>
        <a:solidFill>
          <a:srgbClr val="CC0066"/>
        </a:solidFill>
      </dgm:spPr>
      <dgm:t>
        <a:bodyPr/>
        <a:lstStyle/>
        <a:p>
          <a:r>
            <a:rPr lang="en-GB" sz="1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5. Ensures personal staff development includes internationalisation aspects.</a:t>
          </a:r>
          <a:endParaRPr lang="en-GB" sz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3461E71-5909-4302-BB91-D29340C94E6D}" type="parTrans" cxnId="{8CAECC39-6A2B-499B-BB15-50FC32900746}">
      <dgm:prSet/>
      <dgm:spPr/>
      <dgm:t>
        <a:bodyPr/>
        <a:lstStyle/>
        <a:p>
          <a:endParaRPr lang="en-GB"/>
        </a:p>
      </dgm:t>
    </dgm:pt>
    <dgm:pt modelId="{0094A5DB-7C48-4AEF-83A8-9B467BEDFA10}" type="sibTrans" cxnId="{8CAECC39-6A2B-499B-BB15-50FC32900746}">
      <dgm:prSet/>
      <dgm:spPr/>
      <dgm:t>
        <a:bodyPr/>
        <a:lstStyle/>
        <a:p>
          <a:endParaRPr lang="en-GB"/>
        </a:p>
      </dgm:t>
    </dgm:pt>
    <dgm:pt modelId="{A6CEDD80-2560-4858-8D6B-02E6C1B95541}">
      <dgm:prSet phldrT="[Text]" custT="1"/>
      <dgm:spPr>
        <a:solidFill>
          <a:srgbClr val="CC0066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4. Uses a range of support mechanisms that take account of cultural diversity.</a:t>
          </a:r>
          <a:endParaRPr lang="en-GB" sz="12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0D1094-A546-4B1E-BC55-3E2D5EE0AD69}" type="sibTrans" cxnId="{ABDBFFE4-D6F7-4EF8-9C43-D8781B093AD5}">
      <dgm:prSet/>
      <dgm:spPr/>
      <dgm:t>
        <a:bodyPr/>
        <a:lstStyle/>
        <a:p>
          <a:endParaRPr lang="en-GB"/>
        </a:p>
      </dgm:t>
    </dgm:pt>
    <dgm:pt modelId="{604FB065-34FB-4E55-BF45-78119FA517C1}" type="parTrans" cxnId="{ABDBFFE4-D6F7-4EF8-9C43-D8781B093AD5}">
      <dgm:prSet/>
      <dgm:spPr/>
      <dgm:t>
        <a:bodyPr/>
        <a:lstStyle/>
        <a:p>
          <a:endParaRPr lang="en-GB"/>
        </a:p>
      </dgm:t>
    </dgm:pt>
    <dgm:pt modelId="{2EB042B4-4375-43A6-A763-668785916EC3}">
      <dgm:prSet phldrT="[Text]" custT="1"/>
      <dgm:spPr>
        <a:solidFill>
          <a:srgbClr val="CC0066"/>
        </a:solidFill>
      </dgm:spPr>
      <dgm:t>
        <a:bodyPr/>
        <a:lstStyle/>
        <a:p>
          <a:r>
            <a:rPr lang="en-GB" sz="1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1. Provides a curriculum that demonstrates how the discipline is represented in different cultures.</a:t>
          </a:r>
          <a:endParaRPr lang="en-GB" sz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21751C2-9D0F-4381-9CB4-2E0C757D3D97}" type="sibTrans" cxnId="{59B2747B-19A1-426F-B832-8E09A799AB69}">
      <dgm:prSet/>
      <dgm:spPr/>
      <dgm:t>
        <a:bodyPr/>
        <a:lstStyle/>
        <a:p>
          <a:endParaRPr lang="en-GB"/>
        </a:p>
      </dgm:t>
    </dgm:pt>
    <dgm:pt modelId="{3A213A01-F016-4834-8AF9-221F02896F02}" type="parTrans" cxnId="{59B2747B-19A1-426F-B832-8E09A799AB69}">
      <dgm:prSet/>
      <dgm:spPr/>
      <dgm:t>
        <a:bodyPr/>
        <a:lstStyle/>
        <a:p>
          <a:endParaRPr lang="en-GB"/>
        </a:p>
      </dgm:t>
    </dgm:pt>
    <dgm:pt modelId="{326A055A-56AD-4061-84DA-E826E4946619}">
      <dgm:prSet custT="1"/>
      <dgm:spPr>
        <a:solidFill>
          <a:srgbClr val="CC0066"/>
        </a:solidFill>
      </dgm:spPr>
      <dgm:t>
        <a:bodyPr/>
        <a:lstStyle/>
        <a:p>
          <a:r>
            <a:rPr lang="en-GB" sz="1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2. Responds to students’ diverse learning experiences.</a:t>
          </a:r>
          <a:endParaRPr lang="en-GB" sz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B6207D3-02F9-4E8E-A249-3D53D1CE0051}" type="parTrans" cxnId="{43CFE952-8773-4A85-B194-AF5FE7A68773}">
      <dgm:prSet/>
      <dgm:spPr/>
      <dgm:t>
        <a:bodyPr/>
        <a:lstStyle/>
        <a:p>
          <a:endParaRPr lang="en-GB"/>
        </a:p>
      </dgm:t>
    </dgm:pt>
    <dgm:pt modelId="{2C8B9F0C-EE91-4216-8A6A-41F56C7B2021}" type="sibTrans" cxnId="{43CFE952-8773-4A85-B194-AF5FE7A68773}">
      <dgm:prSet/>
      <dgm:spPr/>
      <dgm:t>
        <a:bodyPr/>
        <a:lstStyle/>
        <a:p>
          <a:endParaRPr lang="en-GB"/>
        </a:p>
      </dgm:t>
    </dgm:pt>
    <dgm:pt modelId="{6BE76166-D9AD-4164-9F89-D7187DBBC8D4}">
      <dgm:prSet custT="1"/>
      <dgm:spPr>
        <a:solidFill>
          <a:srgbClr val="CC0066"/>
        </a:solidFill>
      </dgm:spPr>
      <dgm:t>
        <a:bodyPr/>
        <a:lstStyle/>
        <a:p>
          <a:r>
            <a:rPr lang="en-GB" sz="1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3. Promotes social and cultural integration.</a:t>
          </a:r>
          <a:endParaRPr lang="en-GB" sz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D99F4A5-7ED1-4DEC-9EDE-E145E3E49FAB}" type="parTrans" cxnId="{2E804F76-18EC-4EFD-9A56-6143C22C9485}">
      <dgm:prSet/>
      <dgm:spPr/>
      <dgm:t>
        <a:bodyPr/>
        <a:lstStyle/>
        <a:p>
          <a:endParaRPr lang="en-GB"/>
        </a:p>
      </dgm:t>
    </dgm:pt>
    <dgm:pt modelId="{F5506E55-0094-46F4-8925-BB2DAA161FE5}" type="sibTrans" cxnId="{2E804F76-18EC-4EFD-9A56-6143C22C9485}">
      <dgm:prSet/>
      <dgm:spPr/>
      <dgm:t>
        <a:bodyPr/>
        <a:lstStyle/>
        <a:p>
          <a:endParaRPr lang="en-GB"/>
        </a:p>
      </dgm:t>
    </dgm:pt>
    <dgm:pt modelId="{85D52EFC-DE5C-4D71-B3AE-673C8F23C01E}" type="pres">
      <dgm:prSet presAssocID="{91D36B0B-8CBC-4910-BFEB-095F88A45CE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166BCBB-F30A-400C-B359-F67101074855}" type="pres">
      <dgm:prSet presAssocID="{2EB042B4-4375-43A6-A763-668785916EC3}" presName="parentLin" presStyleCnt="0"/>
      <dgm:spPr/>
    </dgm:pt>
    <dgm:pt modelId="{49F7F4C1-9069-470D-8870-F1FE9D0510A2}" type="pres">
      <dgm:prSet presAssocID="{2EB042B4-4375-43A6-A763-668785916EC3}" presName="parentLeftMargin" presStyleLbl="node1" presStyleIdx="0" presStyleCnt="5"/>
      <dgm:spPr/>
      <dgm:t>
        <a:bodyPr/>
        <a:lstStyle/>
        <a:p>
          <a:endParaRPr lang="en-GB"/>
        </a:p>
      </dgm:t>
    </dgm:pt>
    <dgm:pt modelId="{BF9220D0-F05B-4A44-850B-8D0C2AD73C36}" type="pres">
      <dgm:prSet presAssocID="{2EB042B4-4375-43A6-A763-668785916EC3}" presName="parentText" presStyleLbl="node1" presStyleIdx="0" presStyleCnt="5" custScaleX="130893" custScaleY="261325" custLinFactNeighborX="23634" custLinFactNeighborY="-21140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224E9E1-BCFC-42DA-B52B-0DBE88E29320}" type="pres">
      <dgm:prSet presAssocID="{2EB042B4-4375-43A6-A763-668785916EC3}" presName="negativeSpace" presStyleCnt="0"/>
      <dgm:spPr/>
    </dgm:pt>
    <dgm:pt modelId="{3427AD73-6C66-497A-AE38-C39DB90A1AF1}" type="pres">
      <dgm:prSet presAssocID="{2EB042B4-4375-43A6-A763-668785916EC3}" presName="childText" presStyleLbl="conFgAcc1" presStyleIdx="0" presStyleCnt="5">
        <dgm:presLayoutVars>
          <dgm:bulletEnabled val="1"/>
        </dgm:presLayoutVars>
      </dgm:prSet>
      <dgm:spPr/>
    </dgm:pt>
    <dgm:pt modelId="{CD1B3D9B-6F0B-4454-B4A2-6E3B3C0CC244}" type="pres">
      <dgm:prSet presAssocID="{B21751C2-9D0F-4381-9CB4-2E0C757D3D97}" presName="spaceBetweenRectangles" presStyleCnt="0"/>
      <dgm:spPr/>
    </dgm:pt>
    <dgm:pt modelId="{3F8C1886-795F-460B-8344-5F251F72EE4A}" type="pres">
      <dgm:prSet presAssocID="{326A055A-56AD-4061-84DA-E826E4946619}" presName="parentLin" presStyleCnt="0"/>
      <dgm:spPr/>
    </dgm:pt>
    <dgm:pt modelId="{A2C2FDAE-178E-4EC3-97EE-2C6A6DF6FD53}" type="pres">
      <dgm:prSet presAssocID="{326A055A-56AD-4061-84DA-E826E4946619}" presName="parentLeftMargin" presStyleLbl="node1" presStyleIdx="0" presStyleCnt="5"/>
      <dgm:spPr/>
      <dgm:t>
        <a:bodyPr/>
        <a:lstStyle/>
        <a:p>
          <a:endParaRPr lang="en-GB"/>
        </a:p>
      </dgm:t>
    </dgm:pt>
    <dgm:pt modelId="{F8007906-47BD-430D-88E5-9CF89C08B7A7}" type="pres">
      <dgm:prSet presAssocID="{326A055A-56AD-4061-84DA-E826E4946619}" presName="parentText" presStyleLbl="node1" presStyleIdx="1" presStyleCnt="5" custScaleX="130893" custScaleY="261324" custLinFactNeighborX="23572" custLinFactNeighborY="-72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865715B-2755-417C-8B12-7687E27EF8C5}" type="pres">
      <dgm:prSet presAssocID="{326A055A-56AD-4061-84DA-E826E4946619}" presName="negativeSpace" presStyleCnt="0"/>
      <dgm:spPr/>
    </dgm:pt>
    <dgm:pt modelId="{AD6F77EF-872B-4BD6-9635-A01FCC52C1F7}" type="pres">
      <dgm:prSet presAssocID="{326A055A-56AD-4061-84DA-E826E4946619}" presName="childText" presStyleLbl="conFgAcc1" presStyleIdx="1" presStyleCnt="5" custLinFactY="-3336" custLinFactNeighborX="590" custLinFactNeighborY="-100000">
        <dgm:presLayoutVars>
          <dgm:bulletEnabled val="1"/>
        </dgm:presLayoutVars>
      </dgm:prSet>
      <dgm:spPr>
        <a:noFill/>
      </dgm:spPr>
      <dgm:t>
        <a:bodyPr/>
        <a:lstStyle/>
        <a:p>
          <a:endParaRPr lang="en-GB"/>
        </a:p>
      </dgm:t>
    </dgm:pt>
    <dgm:pt modelId="{6776C31B-F153-4FCE-AC30-49DA5F69D2BC}" type="pres">
      <dgm:prSet presAssocID="{2C8B9F0C-EE91-4216-8A6A-41F56C7B2021}" presName="spaceBetweenRectangles" presStyleCnt="0"/>
      <dgm:spPr/>
    </dgm:pt>
    <dgm:pt modelId="{E55644F7-EA55-4C22-BAD9-6CF360505CD2}" type="pres">
      <dgm:prSet presAssocID="{6BE76166-D9AD-4164-9F89-D7187DBBC8D4}" presName="parentLin" presStyleCnt="0"/>
      <dgm:spPr/>
    </dgm:pt>
    <dgm:pt modelId="{37729C69-DE82-4B51-B4B4-99D65385131B}" type="pres">
      <dgm:prSet presAssocID="{6BE76166-D9AD-4164-9F89-D7187DBBC8D4}" presName="parentLeftMargin" presStyleLbl="node1" presStyleIdx="1" presStyleCnt="5"/>
      <dgm:spPr/>
      <dgm:t>
        <a:bodyPr/>
        <a:lstStyle/>
        <a:p>
          <a:endParaRPr lang="en-GB"/>
        </a:p>
      </dgm:t>
    </dgm:pt>
    <dgm:pt modelId="{2D05AFB2-8D63-41DB-B2D8-D65A248DA597}" type="pres">
      <dgm:prSet presAssocID="{6BE76166-D9AD-4164-9F89-D7187DBBC8D4}" presName="parentText" presStyleLbl="node1" presStyleIdx="2" presStyleCnt="5" custScaleX="130893" custScaleY="261324" custLinFactNeighborX="23634" custLinFactNeighborY="-21140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CE99D19-C34F-436B-94EA-325E5D992617}" type="pres">
      <dgm:prSet presAssocID="{6BE76166-D9AD-4164-9F89-D7187DBBC8D4}" presName="negativeSpace" presStyleCnt="0"/>
      <dgm:spPr/>
    </dgm:pt>
    <dgm:pt modelId="{E1EBE0E2-12F9-47FC-A7F8-2EE46794BCC6}" type="pres">
      <dgm:prSet presAssocID="{6BE76166-D9AD-4164-9F89-D7187DBBC8D4}" presName="childText" presStyleLbl="conFgAcc1" presStyleIdx="2" presStyleCnt="5">
        <dgm:presLayoutVars>
          <dgm:bulletEnabled val="1"/>
        </dgm:presLayoutVars>
      </dgm:prSet>
      <dgm:spPr/>
    </dgm:pt>
    <dgm:pt modelId="{C920EA6F-933D-4656-A318-CC1775FF14A4}" type="pres">
      <dgm:prSet presAssocID="{F5506E55-0094-46F4-8925-BB2DAA161FE5}" presName="spaceBetweenRectangles" presStyleCnt="0"/>
      <dgm:spPr/>
    </dgm:pt>
    <dgm:pt modelId="{A066254A-B240-4CB4-A5BD-804DB55A36A7}" type="pres">
      <dgm:prSet presAssocID="{A6CEDD80-2560-4858-8D6B-02E6C1B95541}" presName="parentLin" presStyleCnt="0"/>
      <dgm:spPr/>
    </dgm:pt>
    <dgm:pt modelId="{FC9EA9D8-D410-474E-8042-DEDBFA565C20}" type="pres">
      <dgm:prSet presAssocID="{A6CEDD80-2560-4858-8D6B-02E6C1B95541}" presName="parentLeftMargin" presStyleLbl="node1" presStyleIdx="2" presStyleCnt="5"/>
      <dgm:spPr/>
      <dgm:t>
        <a:bodyPr/>
        <a:lstStyle/>
        <a:p>
          <a:endParaRPr lang="en-GB"/>
        </a:p>
      </dgm:t>
    </dgm:pt>
    <dgm:pt modelId="{69DD59AE-753C-429B-B4C7-1104BB6AC3EB}" type="pres">
      <dgm:prSet presAssocID="{A6CEDD80-2560-4858-8D6B-02E6C1B95541}" presName="parentText" presStyleLbl="node1" presStyleIdx="3" presStyleCnt="5" custScaleX="130893" custScaleY="261324" custLinFactNeighborX="11817" custLinFactNeighborY="-10349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B638664-B038-4652-9168-F61962A16D98}" type="pres">
      <dgm:prSet presAssocID="{A6CEDD80-2560-4858-8D6B-02E6C1B95541}" presName="negativeSpace" presStyleCnt="0"/>
      <dgm:spPr/>
    </dgm:pt>
    <dgm:pt modelId="{9FC1AE0B-C035-4E40-977B-0387E468228A}" type="pres">
      <dgm:prSet presAssocID="{A6CEDD80-2560-4858-8D6B-02E6C1B95541}" presName="childText" presStyleLbl="conFgAcc1" presStyleIdx="3" presStyleCnt="5">
        <dgm:presLayoutVars>
          <dgm:bulletEnabled val="1"/>
        </dgm:presLayoutVars>
      </dgm:prSet>
      <dgm:spPr/>
    </dgm:pt>
    <dgm:pt modelId="{B01D3C01-B7C4-46C0-B9FB-41B0002C4C2D}" type="pres">
      <dgm:prSet presAssocID="{170D1094-A546-4B1E-BC55-3E2D5EE0AD69}" presName="spaceBetweenRectangles" presStyleCnt="0"/>
      <dgm:spPr/>
    </dgm:pt>
    <dgm:pt modelId="{00AC9DA3-D46C-4958-8359-8CB69AE15468}" type="pres">
      <dgm:prSet presAssocID="{364416E3-F03E-442F-9C82-95B9FCF8BA32}" presName="parentLin" presStyleCnt="0"/>
      <dgm:spPr/>
    </dgm:pt>
    <dgm:pt modelId="{5321F457-88F9-487E-83FB-9EBEDDAC15BE}" type="pres">
      <dgm:prSet presAssocID="{364416E3-F03E-442F-9C82-95B9FCF8BA32}" presName="parentLeftMargin" presStyleLbl="node1" presStyleIdx="3" presStyleCnt="5"/>
      <dgm:spPr/>
      <dgm:t>
        <a:bodyPr/>
        <a:lstStyle/>
        <a:p>
          <a:endParaRPr lang="en-GB"/>
        </a:p>
      </dgm:t>
    </dgm:pt>
    <dgm:pt modelId="{25D6F54F-5FCE-406E-A471-607058A53D8F}" type="pres">
      <dgm:prSet presAssocID="{364416E3-F03E-442F-9C82-95B9FCF8BA32}" presName="parentText" presStyleLbl="node1" presStyleIdx="4" presStyleCnt="5" custScaleX="130893" custScaleY="261324" custLinFactNeighborX="11817" custLinFactNeighborY="-10349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CFF9C1D-2534-4536-BD41-F35A04921A3A}" type="pres">
      <dgm:prSet presAssocID="{364416E3-F03E-442F-9C82-95B9FCF8BA32}" presName="negativeSpace" presStyleCnt="0"/>
      <dgm:spPr/>
    </dgm:pt>
    <dgm:pt modelId="{A01BC859-B901-4421-8C94-FB12667A59C0}" type="pres">
      <dgm:prSet presAssocID="{364416E3-F03E-442F-9C82-95B9FCF8BA32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ABDBFFE4-D6F7-4EF8-9C43-D8781B093AD5}" srcId="{91D36B0B-8CBC-4910-BFEB-095F88A45CEA}" destId="{A6CEDD80-2560-4858-8D6B-02E6C1B95541}" srcOrd="3" destOrd="0" parTransId="{604FB065-34FB-4E55-BF45-78119FA517C1}" sibTransId="{170D1094-A546-4B1E-BC55-3E2D5EE0AD69}"/>
    <dgm:cxn modelId="{FDBB0934-9B4C-45AA-9114-D1A56D00CBFA}" type="presOf" srcId="{A6CEDD80-2560-4858-8D6B-02E6C1B95541}" destId="{69DD59AE-753C-429B-B4C7-1104BB6AC3EB}" srcOrd="1" destOrd="0" presId="urn:microsoft.com/office/officeart/2005/8/layout/list1"/>
    <dgm:cxn modelId="{7233C579-5353-4581-BE61-0614E2D2C7C8}" type="presOf" srcId="{6BE76166-D9AD-4164-9F89-D7187DBBC8D4}" destId="{37729C69-DE82-4B51-B4B4-99D65385131B}" srcOrd="0" destOrd="0" presId="urn:microsoft.com/office/officeart/2005/8/layout/list1"/>
    <dgm:cxn modelId="{EEE77CCC-ECC3-40CF-A9DF-3E7715F30436}" type="presOf" srcId="{2EB042B4-4375-43A6-A763-668785916EC3}" destId="{49F7F4C1-9069-470D-8870-F1FE9D0510A2}" srcOrd="0" destOrd="0" presId="urn:microsoft.com/office/officeart/2005/8/layout/list1"/>
    <dgm:cxn modelId="{FD5CF8B8-02B2-4F79-A5CA-55D5437F8489}" type="presOf" srcId="{364416E3-F03E-442F-9C82-95B9FCF8BA32}" destId="{25D6F54F-5FCE-406E-A471-607058A53D8F}" srcOrd="1" destOrd="0" presId="urn:microsoft.com/office/officeart/2005/8/layout/list1"/>
    <dgm:cxn modelId="{67531D5A-9C68-4D1C-B321-DCF09C4DBE2E}" type="presOf" srcId="{6BE76166-D9AD-4164-9F89-D7187DBBC8D4}" destId="{2D05AFB2-8D63-41DB-B2D8-D65A248DA597}" srcOrd="1" destOrd="0" presId="urn:microsoft.com/office/officeart/2005/8/layout/list1"/>
    <dgm:cxn modelId="{820BEA90-7582-4776-86D5-41BC865D622D}" type="presOf" srcId="{A6CEDD80-2560-4858-8D6B-02E6C1B95541}" destId="{FC9EA9D8-D410-474E-8042-DEDBFA565C20}" srcOrd="0" destOrd="0" presId="urn:microsoft.com/office/officeart/2005/8/layout/list1"/>
    <dgm:cxn modelId="{A767D245-C2D0-4E51-8353-F844A9CCFC65}" type="presOf" srcId="{326A055A-56AD-4061-84DA-E826E4946619}" destId="{F8007906-47BD-430D-88E5-9CF89C08B7A7}" srcOrd="1" destOrd="0" presId="urn:microsoft.com/office/officeart/2005/8/layout/list1"/>
    <dgm:cxn modelId="{2E804F76-18EC-4EFD-9A56-6143C22C9485}" srcId="{91D36B0B-8CBC-4910-BFEB-095F88A45CEA}" destId="{6BE76166-D9AD-4164-9F89-D7187DBBC8D4}" srcOrd="2" destOrd="0" parTransId="{4D99F4A5-7ED1-4DEC-9EDE-E145E3E49FAB}" sibTransId="{F5506E55-0094-46F4-8925-BB2DAA161FE5}"/>
    <dgm:cxn modelId="{59B2747B-19A1-426F-B832-8E09A799AB69}" srcId="{91D36B0B-8CBC-4910-BFEB-095F88A45CEA}" destId="{2EB042B4-4375-43A6-A763-668785916EC3}" srcOrd="0" destOrd="0" parTransId="{3A213A01-F016-4834-8AF9-221F02896F02}" sibTransId="{B21751C2-9D0F-4381-9CB4-2E0C757D3D97}"/>
    <dgm:cxn modelId="{DDD971FE-FE27-4C94-8A63-FCD265A8CD8E}" type="presOf" srcId="{2EB042B4-4375-43A6-A763-668785916EC3}" destId="{BF9220D0-F05B-4A44-850B-8D0C2AD73C36}" srcOrd="1" destOrd="0" presId="urn:microsoft.com/office/officeart/2005/8/layout/list1"/>
    <dgm:cxn modelId="{5AC8A94F-F7B0-4CEF-8FFB-1EF2F6D79266}" type="presOf" srcId="{364416E3-F03E-442F-9C82-95B9FCF8BA32}" destId="{5321F457-88F9-487E-83FB-9EBEDDAC15BE}" srcOrd="0" destOrd="0" presId="urn:microsoft.com/office/officeart/2005/8/layout/list1"/>
    <dgm:cxn modelId="{D509FC3B-320B-4BAE-8127-8E1080EB2F28}" type="presOf" srcId="{91D36B0B-8CBC-4910-BFEB-095F88A45CEA}" destId="{85D52EFC-DE5C-4D71-B3AE-673C8F23C01E}" srcOrd="0" destOrd="0" presId="urn:microsoft.com/office/officeart/2005/8/layout/list1"/>
    <dgm:cxn modelId="{43CFE952-8773-4A85-B194-AF5FE7A68773}" srcId="{91D36B0B-8CBC-4910-BFEB-095F88A45CEA}" destId="{326A055A-56AD-4061-84DA-E826E4946619}" srcOrd="1" destOrd="0" parTransId="{7B6207D3-02F9-4E8E-A249-3D53D1CE0051}" sibTransId="{2C8B9F0C-EE91-4216-8A6A-41F56C7B2021}"/>
    <dgm:cxn modelId="{3FF81AFA-AB9E-408A-AB5A-056A09532E56}" type="presOf" srcId="{326A055A-56AD-4061-84DA-E826E4946619}" destId="{A2C2FDAE-178E-4EC3-97EE-2C6A6DF6FD53}" srcOrd="0" destOrd="0" presId="urn:microsoft.com/office/officeart/2005/8/layout/list1"/>
    <dgm:cxn modelId="{8CAECC39-6A2B-499B-BB15-50FC32900746}" srcId="{91D36B0B-8CBC-4910-BFEB-095F88A45CEA}" destId="{364416E3-F03E-442F-9C82-95B9FCF8BA32}" srcOrd="4" destOrd="0" parTransId="{B3461E71-5909-4302-BB91-D29340C94E6D}" sibTransId="{0094A5DB-7C48-4AEF-83A8-9B467BEDFA10}"/>
    <dgm:cxn modelId="{C8A7B542-07D9-49CB-B144-B82AB5EAD8FA}" type="presParOf" srcId="{85D52EFC-DE5C-4D71-B3AE-673C8F23C01E}" destId="{A166BCBB-F30A-400C-B359-F67101074855}" srcOrd="0" destOrd="0" presId="urn:microsoft.com/office/officeart/2005/8/layout/list1"/>
    <dgm:cxn modelId="{9DA3165C-C05D-4B6B-B9B4-16FB5CF0FE7C}" type="presParOf" srcId="{A166BCBB-F30A-400C-B359-F67101074855}" destId="{49F7F4C1-9069-470D-8870-F1FE9D0510A2}" srcOrd="0" destOrd="0" presId="urn:microsoft.com/office/officeart/2005/8/layout/list1"/>
    <dgm:cxn modelId="{9514BBA2-C233-4012-A27E-00CC8703E4A2}" type="presParOf" srcId="{A166BCBB-F30A-400C-B359-F67101074855}" destId="{BF9220D0-F05B-4A44-850B-8D0C2AD73C36}" srcOrd="1" destOrd="0" presId="urn:microsoft.com/office/officeart/2005/8/layout/list1"/>
    <dgm:cxn modelId="{8F313E10-D107-47AB-A4C3-0AE1E131DFFA}" type="presParOf" srcId="{85D52EFC-DE5C-4D71-B3AE-673C8F23C01E}" destId="{9224E9E1-BCFC-42DA-B52B-0DBE88E29320}" srcOrd="1" destOrd="0" presId="urn:microsoft.com/office/officeart/2005/8/layout/list1"/>
    <dgm:cxn modelId="{D0662EA8-64DA-4E35-8AAE-94213B5DE7B7}" type="presParOf" srcId="{85D52EFC-DE5C-4D71-B3AE-673C8F23C01E}" destId="{3427AD73-6C66-497A-AE38-C39DB90A1AF1}" srcOrd="2" destOrd="0" presId="urn:microsoft.com/office/officeart/2005/8/layout/list1"/>
    <dgm:cxn modelId="{37D31E1D-D331-439E-BF25-F98C84C174AD}" type="presParOf" srcId="{85D52EFC-DE5C-4D71-B3AE-673C8F23C01E}" destId="{CD1B3D9B-6F0B-4454-B4A2-6E3B3C0CC244}" srcOrd="3" destOrd="0" presId="urn:microsoft.com/office/officeart/2005/8/layout/list1"/>
    <dgm:cxn modelId="{C84423AB-260C-4C41-8D3C-07E114906DC5}" type="presParOf" srcId="{85D52EFC-DE5C-4D71-B3AE-673C8F23C01E}" destId="{3F8C1886-795F-460B-8344-5F251F72EE4A}" srcOrd="4" destOrd="0" presId="urn:microsoft.com/office/officeart/2005/8/layout/list1"/>
    <dgm:cxn modelId="{A1987FEE-6D0A-4C4B-A1EA-38DBA8AC32AE}" type="presParOf" srcId="{3F8C1886-795F-460B-8344-5F251F72EE4A}" destId="{A2C2FDAE-178E-4EC3-97EE-2C6A6DF6FD53}" srcOrd="0" destOrd="0" presId="urn:microsoft.com/office/officeart/2005/8/layout/list1"/>
    <dgm:cxn modelId="{65CBD7AE-D770-4010-AEA6-B4B3B012A964}" type="presParOf" srcId="{3F8C1886-795F-460B-8344-5F251F72EE4A}" destId="{F8007906-47BD-430D-88E5-9CF89C08B7A7}" srcOrd="1" destOrd="0" presId="urn:microsoft.com/office/officeart/2005/8/layout/list1"/>
    <dgm:cxn modelId="{53C553AF-BFEB-4112-9C92-5147BE177FD2}" type="presParOf" srcId="{85D52EFC-DE5C-4D71-B3AE-673C8F23C01E}" destId="{7865715B-2755-417C-8B12-7687E27EF8C5}" srcOrd="5" destOrd="0" presId="urn:microsoft.com/office/officeart/2005/8/layout/list1"/>
    <dgm:cxn modelId="{AF4DDAA4-07FB-4B94-9FE8-38D1B74315E1}" type="presParOf" srcId="{85D52EFC-DE5C-4D71-B3AE-673C8F23C01E}" destId="{AD6F77EF-872B-4BD6-9635-A01FCC52C1F7}" srcOrd="6" destOrd="0" presId="urn:microsoft.com/office/officeart/2005/8/layout/list1"/>
    <dgm:cxn modelId="{58F39B4C-BAEF-407A-BD94-C833A3606F8A}" type="presParOf" srcId="{85D52EFC-DE5C-4D71-B3AE-673C8F23C01E}" destId="{6776C31B-F153-4FCE-AC30-49DA5F69D2BC}" srcOrd="7" destOrd="0" presId="urn:microsoft.com/office/officeart/2005/8/layout/list1"/>
    <dgm:cxn modelId="{AA57EA76-D19B-4CEE-A59E-A388B1427E6D}" type="presParOf" srcId="{85D52EFC-DE5C-4D71-B3AE-673C8F23C01E}" destId="{E55644F7-EA55-4C22-BAD9-6CF360505CD2}" srcOrd="8" destOrd="0" presId="urn:microsoft.com/office/officeart/2005/8/layout/list1"/>
    <dgm:cxn modelId="{6726B22E-0397-495E-876B-0A84A718A9D2}" type="presParOf" srcId="{E55644F7-EA55-4C22-BAD9-6CF360505CD2}" destId="{37729C69-DE82-4B51-B4B4-99D65385131B}" srcOrd="0" destOrd="0" presId="urn:microsoft.com/office/officeart/2005/8/layout/list1"/>
    <dgm:cxn modelId="{42992EB4-0B9E-47DB-BC35-9D378181E96F}" type="presParOf" srcId="{E55644F7-EA55-4C22-BAD9-6CF360505CD2}" destId="{2D05AFB2-8D63-41DB-B2D8-D65A248DA597}" srcOrd="1" destOrd="0" presId="urn:microsoft.com/office/officeart/2005/8/layout/list1"/>
    <dgm:cxn modelId="{02806C12-AFD6-42C2-9A7E-E536E7A7FBF4}" type="presParOf" srcId="{85D52EFC-DE5C-4D71-B3AE-673C8F23C01E}" destId="{CCE99D19-C34F-436B-94EA-325E5D992617}" srcOrd="9" destOrd="0" presId="urn:microsoft.com/office/officeart/2005/8/layout/list1"/>
    <dgm:cxn modelId="{7D2AABA8-D75E-45E7-B96C-9BF828F37144}" type="presParOf" srcId="{85D52EFC-DE5C-4D71-B3AE-673C8F23C01E}" destId="{E1EBE0E2-12F9-47FC-A7F8-2EE46794BCC6}" srcOrd="10" destOrd="0" presId="urn:microsoft.com/office/officeart/2005/8/layout/list1"/>
    <dgm:cxn modelId="{5A354F99-9B9D-4E98-A026-AD19BFC67348}" type="presParOf" srcId="{85D52EFC-DE5C-4D71-B3AE-673C8F23C01E}" destId="{C920EA6F-933D-4656-A318-CC1775FF14A4}" srcOrd="11" destOrd="0" presId="urn:microsoft.com/office/officeart/2005/8/layout/list1"/>
    <dgm:cxn modelId="{40174773-D7C0-4C6A-AD12-55A2E845A321}" type="presParOf" srcId="{85D52EFC-DE5C-4D71-B3AE-673C8F23C01E}" destId="{A066254A-B240-4CB4-A5BD-804DB55A36A7}" srcOrd="12" destOrd="0" presId="urn:microsoft.com/office/officeart/2005/8/layout/list1"/>
    <dgm:cxn modelId="{73338DC6-CEB8-4AA6-BD99-FB2504CAFD7A}" type="presParOf" srcId="{A066254A-B240-4CB4-A5BD-804DB55A36A7}" destId="{FC9EA9D8-D410-474E-8042-DEDBFA565C20}" srcOrd="0" destOrd="0" presId="urn:microsoft.com/office/officeart/2005/8/layout/list1"/>
    <dgm:cxn modelId="{56A842B7-DD30-4809-A299-432C07D18E3D}" type="presParOf" srcId="{A066254A-B240-4CB4-A5BD-804DB55A36A7}" destId="{69DD59AE-753C-429B-B4C7-1104BB6AC3EB}" srcOrd="1" destOrd="0" presId="urn:microsoft.com/office/officeart/2005/8/layout/list1"/>
    <dgm:cxn modelId="{4A080F4C-1E58-4C08-B6EF-9FBBD3855E37}" type="presParOf" srcId="{85D52EFC-DE5C-4D71-B3AE-673C8F23C01E}" destId="{6B638664-B038-4652-9168-F61962A16D98}" srcOrd="13" destOrd="0" presId="urn:microsoft.com/office/officeart/2005/8/layout/list1"/>
    <dgm:cxn modelId="{586F2188-BC99-4C03-83C6-457884B695C5}" type="presParOf" srcId="{85D52EFC-DE5C-4D71-B3AE-673C8F23C01E}" destId="{9FC1AE0B-C035-4E40-977B-0387E468228A}" srcOrd="14" destOrd="0" presId="urn:microsoft.com/office/officeart/2005/8/layout/list1"/>
    <dgm:cxn modelId="{527DE29A-8F1E-4999-B32B-8254E1223060}" type="presParOf" srcId="{85D52EFC-DE5C-4D71-B3AE-673C8F23C01E}" destId="{B01D3C01-B7C4-46C0-B9FB-41B0002C4C2D}" srcOrd="15" destOrd="0" presId="urn:microsoft.com/office/officeart/2005/8/layout/list1"/>
    <dgm:cxn modelId="{E9FC09D0-571A-44A0-9F09-5D57DF1FBC79}" type="presParOf" srcId="{85D52EFC-DE5C-4D71-B3AE-673C8F23C01E}" destId="{00AC9DA3-D46C-4958-8359-8CB69AE15468}" srcOrd="16" destOrd="0" presId="urn:microsoft.com/office/officeart/2005/8/layout/list1"/>
    <dgm:cxn modelId="{1AA91569-F307-4D39-AED2-8B401B520F93}" type="presParOf" srcId="{00AC9DA3-D46C-4958-8359-8CB69AE15468}" destId="{5321F457-88F9-487E-83FB-9EBEDDAC15BE}" srcOrd="0" destOrd="0" presId="urn:microsoft.com/office/officeart/2005/8/layout/list1"/>
    <dgm:cxn modelId="{EE3C3EDF-3E9A-4B60-B7E8-09936C5B1F38}" type="presParOf" srcId="{00AC9DA3-D46C-4958-8359-8CB69AE15468}" destId="{25D6F54F-5FCE-406E-A471-607058A53D8F}" srcOrd="1" destOrd="0" presId="urn:microsoft.com/office/officeart/2005/8/layout/list1"/>
    <dgm:cxn modelId="{DFDCA2DC-FD99-4B78-8BAD-2996FC308CD2}" type="presParOf" srcId="{85D52EFC-DE5C-4D71-B3AE-673C8F23C01E}" destId="{DCFF9C1D-2534-4536-BD41-F35A04921A3A}" srcOrd="17" destOrd="0" presId="urn:microsoft.com/office/officeart/2005/8/layout/list1"/>
    <dgm:cxn modelId="{C28FDAD5-A154-4552-AC7B-29C13E7C8687}" type="presParOf" srcId="{85D52EFC-DE5C-4D71-B3AE-673C8F23C01E}" destId="{A01BC859-B901-4421-8C94-FB12667A59C0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03294CC-AB88-4492-9423-5D86F7F13F17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54C6C78-5895-4450-BC1D-6DE4D6CDCF13}">
      <dgm:prSet phldrT="[Text]"/>
      <dgm:spPr>
        <a:solidFill>
          <a:srgbClr val="CC0066"/>
        </a:solidFill>
      </dgm:spPr>
      <dgm:t>
        <a:bodyPr/>
        <a:lstStyle/>
        <a:p>
          <a:pPr algn="l">
            <a:lnSpc>
              <a:spcPct val="114000"/>
            </a:lnSpc>
          </a:pPr>
          <a:r>
            <a:rPr lang="en-GB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1. Provides a curriculum that demonstrates how the discipline is represented in different cultures </a:t>
          </a:r>
          <a:endParaRPr lang="en-GB" dirty="0"/>
        </a:p>
      </dgm:t>
    </dgm:pt>
    <dgm:pt modelId="{728BC963-ED8C-4BC8-87FA-9E7FE88058E3}" type="parTrans" cxnId="{77C9E76F-1F17-410F-956D-85D10BCC1B7D}">
      <dgm:prSet/>
      <dgm:spPr/>
      <dgm:t>
        <a:bodyPr/>
        <a:lstStyle/>
        <a:p>
          <a:pPr algn="l"/>
          <a:endParaRPr lang="en-GB"/>
        </a:p>
      </dgm:t>
    </dgm:pt>
    <dgm:pt modelId="{A42CFF91-EF42-4B54-8F64-C67EE66F28EA}" type="sibTrans" cxnId="{77C9E76F-1F17-410F-956D-85D10BCC1B7D}">
      <dgm:prSet/>
      <dgm:spPr/>
      <dgm:t>
        <a:bodyPr/>
        <a:lstStyle/>
        <a:p>
          <a:pPr algn="l"/>
          <a:endParaRPr lang="en-GB"/>
        </a:p>
      </dgm:t>
    </dgm:pt>
    <dgm:pt modelId="{60616623-3FD9-41F9-AF65-0F8B7F30830F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l"/>
          <a:r>
            <a:rPr lang="en-GB" sz="1100" b="1" dirty="0" smtClean="0">
              <a:solidFill>
                <a:schemeClr val="tx1"/>
              </a:solidFill>
            </a:rPr>
            <a:t>1.1.  Using global examples I present the historical and cultural context of my discipline.</a:t>
          </a:r>
          <a:endParaRPr lang="en-GB" sz="1100" b="1" dirty="0">
            <a:solidFill>
              <a:schemeClr val="tx1"/>
            </a:solidFill>
          </a:endParaRPr>
        </a:p>
      </dgm:t>
    </dgm:pt>
    <dgm:pt modelId="{0503446D-0156-4323-BCAA-367766CBF6EF}" type="parTrans" cxnId="{A4691942-F739-4C5C-97D4-E16AE105A6E3}">
      <dgm:prSet/>
      <dgm:spPr/>
      <dgm:t>
        <a:bodyPr/>
        <a:lstStyle/>
        <a:p>
          <a:pPr algn="l"/>
          <a:endParaRPr lang="en-GB" dirty="0"/>
        </a:p>
      </dgm:t>
    </dgm:pt>
    <dgm:pt modelId="{762C25CF-F17B-42F9-AF17-ACC40AFA2613}" type="sibTrans" cxnId="{A4691942-F739-4C5C-97D4-E16AE105A6E3}">
      <dgm:prSet/>
      <dgm:spPr/>
      <dgm:t>
        <a:bodyPr/>
        <a:lstStyle/>
        <a:p>
          <a:pPr algn="l"/>
          <a:endParaRPr lang="en-GB"/>
        </a:p>
      </dgm:t>
    </dgm:pt>
    <dgm:pt modelId="{0AF10786-A32F-4543-B87F-5DE219F3F26D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000" i="0" dirty="0" smtClean="0">
              <a:solidFill>
                <a:schemeClr val="tx1"/>
              </a:solidFill>
            </a:rPr>
            <a:t> </a:t>
          </a:r>
          <a:r>
            <a:rPr lang="en-GB" sz="1100" b="1" i="0" dirty="0" smtClean="0">
              <a:solidFill>
                <a:schemeClr val="tx1"/>
              </a:solidFill>
            </a:rPr>
            <a:t>1.5.  I encourage my students to take advantage of opportunities for visits, placements or exchanges overseas.</a:t>
          </a:r>
        </a:p>
        <a:p>
          <a:pPr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dirty="0"/>
        </a:p>
      </dgm:t>
    </dgm:pt>
    <dgm:pt modelId="{47B780E0-C7D9-4553-B213-DF85B9DDA491}" type="parTrans" cxnId="{9D104A6D-88BF-4E85-9841-AD319ECDD875}">
      <dgm:prSet/>
      <dgm:spPr/>
      <dgm:t>
        <a:bodyPr/>
        <a:lstStyle/>
        <a:p>
          <a:pPr algn="l"/>
          <a:endParaRPr lang="en-GB" dirty="0"/>
        </a:p>
      </dgm:t>
    </dgm:pt>
    <dgm:pt modelId="{14964D71-39E1-49B0-B76A-6451567631BB}" type="sibTrans" cxnId="{9D104A6D-88BF-4E85-9841-AD319ECDD875}">
      <dgm:prSet/>
      <dgm:spPr/>
      <dgm:t>
        <a:bodyPr/>
        <a:lstStyle/>
        <a:p>
          <a:pPr algn="l"/>
          <a:endParaRPr lang="en-GB"/>
        </a:p>
      </dgm:t>
    </dgm:pt>
    <dgm:pt modelId="{12E4488C-BE57-4FA4-9350-89160F11F401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l"/>
          <a:r>
            <a:rPr lang="en-GB" sz="1100" b="1" dirty="0" smtClean="0">
              <a:solidFill>
                <a:schemeClr val="tx1"/>
              </a:solidFill>
            </a:rPr>
            <a:t>1.4.  I am alert to opportunities where my teaching can be enriched by influences from other cultures and use international contacts and networks to enable this.</a:t>
          </a:r>
          <a:endParaRPr lang="en-GB" sz="1100" b="1" dirty="0">
            <a:solidFill>
              <a:schemeClr val="tx1"/>
            </a:solidFill>
          </a:endParaRPr>
        </a:p>
      </dgm:t>
    </dgm:pt>
    <dgm:pt modelId="{8DD8D082-BEE6-4A6F-BCDE-25BA4F14CBAF}" type="sibTrans" cxnId="{C41959E3-8B4D-40FA-BB58-6DB81265115C}">
      <dgm:prSet/>
      <dgm:spPr/>
      <dgm:t>
        <a:bodyPr/>
        <a:lstStyle/>
        <a:p>
          <a:pPr algn="l"/>
          <a:endParaRPr lang="en-GB"/>
        </a:p>
      </dgm:t>
    </dgm:pt>
    <dgm:pt modelId="{AF655EB8-6E4F-40B9-BBAD-422744555182}" type="parTrans" cxnId="{C41959E3-8B4D-40FA-BB58-6DB81265115C}">
      <dgm:prSet/>
      <dgm:spPr/>
      <dgm:t>
        <a:bodyPr/>
        <a:lstStyle/>
        <a:p>
          <a:pPr algn="l"/>
          <a:endParaRPr lang="en-GB" dirty="0"/>
        </a:p>
      </dgm:t>
    </dgm:pt>
    <dgm:pt modelId="{1A8788E3-EF5F-4C14-A03F-762DF494BAA5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l"/>
          <a:r>
            <a:rPr lang="en-GB" sz="1100" b="1" dirty="0" smtClean="0">
              <a:solidFill>
                <a:schemeClr val="tx1"/>
              </a:solidFill>
            </a:rPr>
            <a:t>1.3.  I address norms and values from different cultures and recognise other-cultural viewpoints.</a:t>
          </a:r>
          <a:endParaRPr lang="en-GB" sz="1100" b="1" dirty="0">
            <a:solidFill>
              <a:schemeClr val="tx1"/>
            </a:solidFill>
          </a:endParaRPr>
        </a:p>
      </dgm:t>
    </dgm:pt>
    <dgm:pt modelId="{228BF49E-23A4-462B-B304-028ACE1FB7CD}" type="sibTrans" cxnId="{9214B136-932B-4C51-A9F0-61E5612E98DE}">
      <dgm:prSet/>
      <dgm:spPr/>
      <dgm:t>
        <a:bodyPr/>
        <a:lstStyle/>
        <a:p>
          <a:pPr algn="l"/>
          <a:endParaRPr lang="en-GB"/>
        </a:p>
      </dgm:t>
    </dgm:pt>
    <dgm:pt modelId="{06281FFA-8105-4E8B-BEE3-FBDEFA35EEF9}" type="parTrans" cxnId="{9214B136-932B-4C51-A9F0-61E5612E98DE}">
      <dgm:prSet/>
      <dgm:spPr/>
      <dgm:t>
        <a:bodyPr/>
        <a:lstStyle/>
        <a:p>
          <a:pPr algn="l"/>
          <a:endParaRPr lang="en-GB" dirty="0"/>
        </a:p>
      </dgm:t>
    </dgm:pt>
    <dgm:pt modelId="{9E0402F8-62F8-41DD-8AF5-CB157FC21470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100" b="1" dirty="0" smtClean="0">
              <a:solidFill>
                <a:schemeClr val="tx1"/>
              </a:solidFill>
            </a:rPr>
            <a:t>1.2.   In my teaching, I compare and contrast how the discipline is considered in different cultures.</a:t>
          </a:r>
        </a:p>
        <a:p>
          <a:pPr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dirty="0"/>
        </a:p>
      </dgm:t>
    </dgm:pt>
    <dgm:pt modelId="{AAE4295E-2592-495C-9C99-1DDE62BBBA7C}" type="sibTrans" cxnId="{4794AF7F-67BD-4787-A7FC-DCFA9B25AEFE}">
      <dgm:prSet/>
      <dgm:spPr/>
      <dgm:t>
        <a:bodyPr/>
        <a:lstStyle/>
        <a:p>
          <a:pPr algn="l"/>
          <a:endParaRPr lang="en-GB"/>
        </a:p>
      </dgm:t>
    </dgm:pt>
    <dgm:pt modelId="{A2776B53-376E-4A04-BAC5-0450423938E6}" type="parTrans" cxnId="{4794AF7F-67BD-4787-A7FC-DCFA9B25AEFE}">
      <dgm:prSet/>
      <dgm:spPr/>
      <dgm:t>
        <a:bodyPr/>
        <a:lstStyle/>
        <a:p>
          <a:pPr algn="l"/>
          <a:endParaRPr lang="en-GB" dirty="0"/>
        </a:p>
      </dgm:t>
    </dgm:pt>
    <dgm:pt modelId="{E4A4308F-641B-42FE-8AE8-186D5E7CF26B}" type="pres">
      <dgm:prSet presAssocID="{B03294CC-AB88-4492-9423-5D86F7F13F1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42DC600-D896-42FF-A934-64E0CB3388A8}" type="pres">
      <dgm:prSet presAssocID="{854C6C78-5895-4450-BC1D-6DE4D6CDCF13}" presName="root1" presStyleCnt="0"/>
      <dgm:spPr/>
    </dgm:pt>
    <dgm:pt modelId="{E4D7EB7A-6B64-4EC8-B08A-C48567B58164}" type="pres">
      <dgm:prSet presAssocID="{854C6C78-5895-4450-BC1D-6DE4D6CDCF13}" presName="LevelOneTextNode" presStyleLbl="node0" presStyleIdx="0" presStyleCnt="1" custScaleX="119588" custScaleY="27117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D194C10-CF7E-4BC5-BED7-135DA930F6E5}" type="pres">
      <dgm:prSet presAssocID="{854C6C78-5895-4450-BC1D-6DE4D6CDCF13}" presName="level2hierChild" presStyleCnt="0"/>
      <dgm:spPr/>
    </dgm:pt>
    <dgm:pt modelId="{825E543C-632D-4225-9A5F-99DCC1987451}" type="pres">
      <dgm:prSet presAssocID="{0503446D-0156-4323-BCAA-367766CBF6EF}" presName="conn2-1" presStyleLbl="parChTrans1D2" presStyleIdx="0" presStyleCnt="5"/>
      <dgm:spPr/>
      <dgm:t>
        <a:bodyPr/>
        <a:lstStyle/>
        <a:p>
          <a:endParaRPr lang="en-GB"/>
        </a:p>
      </dgm:t>
    </dgm:pt>
    <dgm:pt modelId="{45ED0512-1500-49EB-86D7-48BA0F73028A}" type="pres">
      <dgm:prSet presAssocID="{0503446D-0156-4323-BCAA-367766CBF6EF}" presName="connTx" presStyleLbl="parChTrans1D2" presStyleIdx="0" presStyleCnt="5"/>
      <dgm:spPr/>
      <dgm:t>
        <a:bodyPr/>
        <a:lstStyle/>
        <a:p>
          <a:endParaRPr lang="en-GB"/>
        </a:p>
      </dgm:t>
    </dgm:pt>
    <dgm:pt modelId="{20B8906A-ED96-4018-A3EE-2576F26E4631}" type="pres">
      <dgm:prSet presAssocID="{60616623-3FD9-41F9-AF65-0F8B7F30830F}" presName="root2" presStyleCnt="0"/>
      <dgm:spPr/>
    </dgm:pt>
    <dgm:pt modelId="{69F26188-9EAC-4716-B103-3AF2F0449211}" type="pres">
      <dgm:prSet presAssocID="{60616623-3FD9-41F9-AF65-0F8B7F30830F}" presName="LevelTwoTextNode" presStyleLbl="node2" presStyleIdx="0" presStyleCnt="5" custScaleX="271177" custScaleY="8135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D1CFC51-ABFC-4A51-8FFF-6AD26D8F2D17}" type="pres">
      <dgm:prSet presAssocID="{60616623-3FD9-41F9-AF65-0F8B7F30830F}" presName="level3hierChild" presStyleCnt="0"/>
      <dgm:spPr/>
    </dgm:pt>
    <dgm:pt modelId="{C5E4080F-C53F-4D45-A9FA-F27B4133DEF2}" type="pres">
      <dgm:prSet presAssocID="{A2776B53-376E-4A04-BAC5-0450423938E6}" presName="conn2-1" presStyleLbl="parChTrans1D2" presStyleIdx="1" presStyleCnt="5"/>
      <dgm:spPr/>
      <dgm:t>
        <a:bodyPr/>
        <a:lstStyle/>
        <a:p>
          <a:endParaRPr lang="en-GB"/>
        </a:p>
      </dgm:t>
    </dgm:pt>
    <dgm:pt modelId="{FAA89222-4EBE-46CC-B72E-1C58DD62AA56}" type="pres">
      <dgm:prSet presAssocID="{A2776B53-376E-4A04-BAC5-0450423938E6}" presName="connTx" presStyleLbl="parChTrans1D2" presStyleIdx="1" presStyleCnt="5"/>
      <dgm:spPr/>
      <dgm:t>
        <a:bodyPr/>
        <a:lstStyle/>
        <a:p>
          <a:endParaRPr lang="en-GB"/>
        </a:p>
      </dgm:t>
    </dgm:pt>
    <dgm:pt modelId="{DF77B788-8432-4569-9F7E-22D14C93C636}" type="pres">
      <dgm:prSet presAssocID="{9E0402F8-62F8-41DD-8AF5-CB157FC21470}" presName="root2" presStyleCnt="0"/>
      <dgm:spPr/>
    </dgm:pt>
    <dgm:pt modelId="{A3222AB0-E147-4727-81D4-8B30AF39F5D3}" type="pres">
      <dgm:prSet presAssocID="{9E0402F8-62F8-41DD-8AF5-CB157FC21470}" presName="LevelTwoTextNode" presStyleLbl="node2" presStyleIdx="1" presStyleCnt="5" custScaleX="271177" custScaleY="8135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B15DEED-12BC-4E5D-98B5-FB3F27FF6B67}" type="pres">
      <dgm:prSet presAssocID="{9E0402F8-62F8-41DD-8AF5-CB157FC21470}" presName="level3hierChild" presStyleCnt="0"/>
      <dgm:spPr/>
    </dgm:pt>
    <dgm:pt modelId="{3C9E3274-D788-4888-B6B7-2F4B633F5EA1}" type="pres">
      <dgm:prSet presAssocID="{06281FFA-8105-4E8B-BEE3-FBDEFA35EEF9}" presName="conn2-1" presStyleLbl="parChTrans1D2" presStyleIdx="2" presStyleCnt="5"/>
      <dgm:spPr/>
      <dgm:t>
        <a:bodyPr/>
        <a:lstStyle/>
        <a:p>
          <a:endParaRPr lang="en-GB"/>
        </a:p>
      </dgm:t>
    </dgm:pt>
    <dgm:pt modelId="{45E51E2C-8BFB-4D36-AC84-F235953C3A98}" type="pres">
      <dgm:prSet presAssocID="{06281FFA-8105-4E8B-BEE3-FBDEFA35EEF9}" presName="connTx" presStyleLbl="parChTrans1D2" presStyleIdx="2" presStyleCnt="5"/>
      <dgm:spPr/>
      <dgm:t>
        <a:bodyPr/>
        <a:lstStyle/>
        <a:p>
          <a:endParaRPr lang="en-GB"/>
        </a:p>
      </dgm:t>
    </dgm:pt>
    <dgm:pt modelId="{9551B648-591F-4640-B689-6710FB98E776}" type="pres">
      <dgm:prSet presAssocID="{1A8788E3-EF5F-4C14-A03F-762DF494BAA5}" presName="root2" presStyleCnt="0"/>
      <dgm:spPr/>
    </dgm:pt>
    <dgm:pt modelId="{CC05CBEB-39ED-49EF-96DF-A5E9EE708F05}" type="pres">
      <dgm:prSet presAssocID="{1A8788E3-EF5F-4C14-A03F-762DF494BAA5}" presName="LevelTwoTextNode" presStyleLbl="node2" presStyleIdx="2" presStyleCnt="5" custScaleX="271177" custScaleY="8135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843BF8C-902D-4769-A688-0456F2A5937E}" type="pres">
      <dgm:prSet presAssocID="{1A8788E3-EF5F-4C14-A03F-762DF494BAA5}" presName="level3hierChild" presStyleCnt="0"/>
      <dgm:spPr/>
    </dgm:pt>
    <dgm:pt modelId="{1A4D6A79-C969-485E-82AD-F0882C9FB7C9}" type="pres">
      <dgm:prSet presAssocID="{AF655EB8-6E4F-40B9-BBAD-422744555182}" presName="conn2-1" presStyleLbl="parChTrans1D2" presStyleIdx="3" presStyleCnt="5"/>
      <dgm:spPr/>
      <dgm:t>
        <a:bodyPr/>
        <a:lstStyle/>
        <a:p>
          <a:endParaRPr lang="en-GB"/>
        </a:p>
      </dgm:t>
    </dgm:pt>
    <dgm:pt modelId="{E4BD3EFC-F673-4B19-9341-A695A62B73CB}" type="pres">
      <dgm:prSet presAssocID="{AF655EB8-6E4F-40B9-BBAD-422744555182}" presName="connTx" presStyleLbl="parChTrans1D2" presStyleIdx="3" presStyleCnt="5"/>
      <dgm:spPr/>
      <dgm:t>
        <a:bodyPr/>
        <a:lstStyle/>
        <a:p>
          <a:endParaRPr lang="en-GB"/>
        </a:p>
      </dgm:t>
    </dgm:pt>
    <dgm:pt modelId="{2F7F5BE9-D84F-4000-BA49-A03E7865E2DF}" type="pres">
      <dgm:prSet presAssocID="{12E4488C-BE57-4FA4-9350-89160F11F401}" presName="root2" presStyleCnt="0"/>
      <dgm:spPr/>
    </dgm:pt>
    <dgm:pt modelId="{8BC506B3-4B11-419F-A620-1C383ADA3097}" type="pres">
      <dgm:prSet presAssocID="{12E4488C-BE57-4FA4-9350-89160F11F401}" presName="LevelTwoTextNode" presStyleLbl="node2" presStyleIdx="3" presStyleCnt="5" custScaleX="271177" custScaleY="8135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4083A65-9211-496A-BB66-BF36D079A75D}" type="pres">
      <dgm:prSet presAssocID="{12E4488C-BE57-4FA4-9350-89160F11F401}" presName="level3hierChild" presStyleCnt="0"/>
      <dgm:spPr/>
    </dgm:pt>
    <dgm:pt modelId="{7D0F32B1-B112-4433-9CD8-E3A52AF806F7}" type="pres">
      <dgm:prSet presAssocID="{47B780E0-C7D9-4553-B213-DF85B9DDA491}" presName="conn2-1" presStyleLbl="parChTrans1D2" presStyleIdx="4" presStyleCnt="5"/>
      <dgm:spPr/>
      <dgm:t>
        <a:bodyPr/>
        <a:lstStyle/>
        <a:p>
          <a:endParaRPr lang="en-GB"/>
        </a:p>
      </dgm:t>
    </dgm:pt>
    <dgm:pt modelId="{F0843DA4-0515-4DBA-8D22-C24FC1683439}" type="pres">
      <dgm:prSet presAssocID="{47B780E0-C7D9-4553-B213-DF85B9DDA491}" presName="connTx" presStyleLbl="parChTrans1D2" presStyleIdx="4" presStyleCnt="5"/>
      <dgm:spPr/>
      <dgm:t>
        <a:bodyPr/>
        <a:lstStyle/>
        <a:p>
          <a:endParaRPr lang="en-GB"/>
        </a:p>
      </dgm:t>
    </dgm:pt>
    <dgm:pt modelId="{E5DE3AFF-58D3-4CC0-AE4A-75DFC6D21484}" type="pres">
      <dgm:prSet presAssocID="{0AF10786-A32F-4543-B87F-5DE219F3F26D}" presName="root2" presStyleCnt="0"/>
      <dgm:spPr/>
    </dgm:pt>
    <dgm:pt modelId="{2AADA8D4-831F-4D60-88E3-5F7EE54DAFDC}" type="pres">
      <dgm:prSet presAssocID="{0AF10786-A32F-4543-B87F-5DE219F3F26D}" presName="LevelTwoTextNode" presStyleLbl="node2" presStyleIdx="4" presStyleCnt="5" custScaleX="269686" custScaleY="81353" custLinFactNeighborX="1468" custLinFactNeighborY="404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360A402-1278-43D0-92CB-4E1E662B60F7}" type="pres">
      <dgm:prSet presAssocID="{0AF10786-A32F-4543-B87F-5DE219F3F26D}" presName="level3hierChild" presStyleCnt="0"/>
      <dgm:spPr/>
    </dgm:pt>
  </dgm:ptLst>
  <dgm:cxnLst>
    <dgm:cxn modelId="{F6B12F25-708F-458F-BC41-DCACDD885A9E}" type="presOf" srcId="{60616623-3FD9-41F9-AF65-0F8B7F30830F}" destId="{69F26188-9EAC-4716-B103-3AF2F0449211}" srcOrd="0" destOrd="0" presId="urn:microsoft.com/office/officeart/2005/8/layout/hierarchy2"/>
    <dgm:cxn modelId="{18ADEF68-D45E-461F-AF98-7C43FD7C5345}" type="presOf" srcId="{A2776B53-376E-4A04-BAC5-0450423938E6}" destId="{C5E4080F-C53F-4D45-A9FA-F27B4133DEF2}" srcOrd="0" destOrd="0" presId="urn:microsoft.com/office/officeart/2005/8/layout/hierarchy2"/>
    <dgm:cxn modelId="{9BECF5B5-6D83-4AFB-B02D-4D4950D34204}" type="presOf" srcId="{47B780E0-C7D9-4553-B213-DF85B9DDA491}" destId="{F0843DA4-0515-4DBA-8D22-C24FC1683439}" srcOrd="1" destOrd="0" presId="urn:microsoft.com/office/officeart/2005/8/layout/hierarchy2"/>
    <dgm:cxn modelId="{44C15C0E-70E0-4567-8AC1-EFA94FB8639B}" type="presOf" srcId="{9E0402F8-62F8-41DD-8AF5-CB157FC21470}" destId="{A3222AB0-E147-4727-81D4-8B30AF39F5D3}" srcOrd="0" destOrd="0" presId="urn:microsoft.com/office/officeart/2005/8/layout/hierarchy2"/>
    <dgm:cxn modelId="{8471498B-E4BD-4381-99A1-514C0A0DF22D}" type="presOf" srcId="{0AF10786-A32F-4543-B87F-5DE219F3F26D}" destId="{2AADA8D4-831F-4D60-88E3-5F7EE54DAFDC}" srcOrd="0" destOrd="0" presId="urn:microsoft.com/office/officeart/2005/8/layout/hierarchy2"/>
    <dgm:cxn modelId="{77C9E76F-1F17-410F-956D-85D10BCC1B7D}" srcId="{B03294CC-AB88-4492-9423-5D86F7F13F17}" destId="{854C6C78-5895-4450-BC1D-6DE4D6CDCF13}" srcOrd="0" destOrd="0" parTransId="{728BC963-ED8C-4BC8-87FA-9E7FE88058E3}" sibTransId="{A42CFF91-EF42-4B54-8F64-C67EE66F28EA}"/>
    <dgm:cxn modelId="{4794AF7F-67BD-4787-A7FC-DCFA9B25AEFE}" srcId="{854C6C78-5895-4450-BC1D-6DE4D6CDCF13}" destId="{9E0402F8-62F8-41DD-8AF5-CB157FC21470}" srcOrd="1" destOrd="0" parTransId="{A2776B53-376E-4A04-BAC5-0450423938E6}" sibTransId="{AAE4295E-2592-495C-9C99-1DDE62BBBA7C}"/>
    <dgm:cxn modelId="{738D28E3-E0B8-43BB-A4F3-B9C8A87F566D}" type="presOf" srcId="{06281FFA-8105-4E8B-BEE3-FBDEFA35EEF9}" destId="{45E51E2C-8BFB-4D36-AC84-F235953C3A98}" srcOrd="1" destOrd="0" presId="urn:microsoft.com/office/officeart/2005/8/layout/hierarchy2"/>
    <dgm:cxn modelId="{9D104A6D-88BF-4E85-9841-AD319ECDD875}" srcId="{854C6C78-5895-4450-BC1D-6DE4D6CDCF13}" destId="{0AF10786-A32F-4543-B87F-5DE219F3F26D}" srcOrd="4" destOrd="0" parTransId="{47B780E0-C7D9-4553-B213-DF85B9DDA491}" sibTransId="{14964D71-39E1-49B0-B76A-6451567631BB}"/>
    <dgm:cxn modelId="{4A31743D-B16C-400E-B2F1-BCBFA6A8C0B2}" type="presOf" srcId="{47B780E0-C7D9-4553-B213-DF85B9DDA491}" destId="{7D0F32B1-B112-4433-9CD8-E3A52AF806F7}" srcOrd="0" destOrd="0" presId="urn:microsoft.com/office/officeart/2005/8/layout/hierarchy2"/>
    <dgm:cxn modelId="{BC90B82C-D521-4195-AEDC-D7860F32658E}" type="presOf" srcId="{0503446D-0156-4323-BCAA-367766CBF6EF}" destId="{825E543C-632D-4225-9A5F-99DCC1987451}" srcOrd="0" destOrd="0" presId="urn:microsoft.com/office/officeart/2005/8/layout/hierarchy2"/>
    <dgm:cxn modelId="{8E794B3B-B824-4E80-B4C6-615186B4D0A6}" type="presOf" srcId="{0503446D-0156-4323-BCAA-367766CBF6EF}" destId="{45ED0512-1500-49EB-86D7-48BA0F73028A}" srcOrd="1" destOrd="0" presId="urn:microsoft.com/office/officeart/2005/8/layout/hierarchy2"/>
    <dgm:cxn modelId="{50F074A9-E5F3-4642-9F65-53FA38405E72}" type="presOf" srcId="{A2776B53-376E-4A04-BAC5-0450423938E6}" destId="{FAA89222-4EBE-46CC-B72E-1C58DD62AA56}" srcOrd="1" destOrd="0" presId="urn:microsoft.com/office/officeart/2005/8/layout/hierarchy2"/>
    <dgm:cxn modelId="{A4691942-F739-4C5C-97D4-E16AE105A6E3}" srcId="{854C6C78-5895-4450-BC1D-6DE4D6CDCF13}" destId="{60616623-3FD9-41F9-AF65-0F8B7F30830F}" srcOrd="0" destOrd="0" parTransId="{0503446D-0156-4323-BCAA-367766CBF6EF}" sibTransId="{762C25CF-F17B-42F9-AF17-ACC40AFA2613}"/>
    <dgm:cxn modelId="{5A312317-1559-445F-AD2D-8BBB805AC5F3}" type="presOf" srcId="{B03294CC-AB88-4492-9423-5D86F7F13F17}" destId="{E4A4308F-641B-42FE-8AE8-186D5E7CF26B}" srcOrd="0" destOrd="0" presId="urn:microsoft.com/office/officeart/2005/8/layout/hierarchy2"/>
    <dgm:cxn modelId="{212FA0B7-68AF-45C9-986F-876ABFF9638D}" type="presOf" srcId="{AF655EB8-6E4F-40B9-BBAD-422744555182}" destId="{E4BD3EFC-F673-4B19-9341-A695A62B73CB}" srcOrd="1" destOrd="0" presId="urn:microsoft.com/office/officeart/2005/8/layout/hierarchy2"/>
    <dgm:cxn modelId="{DF3549C7-6E2B-41B6-BF9C-C4688D6C438D}" type="presOf" srcId="{854C6C78-5895-4450-BC1D-6DE4D6CDCF13}" destId="{E4D7EB7A-6B64-4EC8-B08A-C48567B58164}" srcOrd="0" destOrd="0" presId="urn:microsoft.com/office/officeart/2005/8/layout/hierarchy2"/>
    <dgm:cxn modelId="{9214B136-932B-4C51-A9F0-61E5612E98DE}" srcId="{854C6C78-5895-4450-BC1D-6DE4D6CDCF13}" destId="{1A8788E3-EF5F-4C14-A03F-762DF494BAA5}" srcOrd="2" destOrd="0" parTransId="{06281FFA-8105-4E8B-BEE3-FBDEFA35EEF9}" sibTransId="{228BF49E-23A4-462B-B304-028ACE1FB7CD}"/>
    <dgm:cxn modelId="{C41959E3-8B4D-40FA-BB58-6DB81265115C}" srcId="{854C6C78-5895-4450-BC1D-6DE4D6CDCF13}" destId="{12E4488C-BE57-4FA4-9350-89160F11F401}" srcOrd="3" destOrd="0" parTransId="{AF655EB8-6E4F-40B9-BBAD-422744555182}" sibTransId="{8DD8D082-BEE6-4A6F-BCDE-25BA4F14CBAF}"/>
    <dgm:cxn modelId="{CFBE88CB-026E-437C-B356-0572CD2788B7}" type="presOf" srcId="{AF655EB8-6E4F-40B9-BBAD-422744555182}" destId="{1A4D6A79-C969-485E-82AD-F0882C9FB7C9}" srcOrd="0" destOrd="0" presId="urn:microsoft.com/office/officeart/2005/8/layout/hierarchy2"/>
    <dgm:cxn modelId="{339E52FF-0D66-4300-8F70-D799237496A5}" type="presOf" srcId="{1A8788E3-EF5F-4C14-A03F-762DF494BAA5}" destId="{CC05CBEB-39ED-49EF-96DF-A5E9EE708F05}" srcOrd="0" destOrd="0" presId="urn:microsoft.com/office/officeart/2005/8/layout/hierarchy2"/>
    <dgm:cxn modelId="{E00B5772-AA1A-4AE3-A5CE-A28044E5CA24}" type="presOf" srcId="{12E4488C-BE57-4FA4-9350-89160F11F401}" destId="{8BC506B3-4B11-419F-A620-1C383ADA3097}" srcOrd="0" destOrd="0" presId="urn:microsoft.com/office/officeart/2005/8/layout/hierarchy2"/>
    <dgm:cxn modelId="{5CB704F3-8BF1-45B1-923A-5894A11A367F}" type="presOf" srcId="{06281FFA-8105-4E8B-BEE3-FBDEFA35EEF9}" destId="{3C9E3274-D788-4888-B6B7-2F4B633F5EA1}" srcOrd="0" destOrd="0" presId="urn:microsoft.com/office/officeart/2005/8/layout/hierarchy2"/>
    <dgm:cxn modelId="{C37A7FF6-6230-4241-BADA-FBE8FC80494E}" type="presParOf" srcId="{E4A4308F-641B-42FE-8AE8-186D5E7CF26B}" destId="{D42DC600-D896-42FF-A934-64E0CB3388A8}" srcOrd="0" destOrd="0" presId="urn:microsoft.com/office/officeart/2005/8/layout/hierarchy2"/>
    <dgm:cxn modelId="{B6015939-4C74-40CA-BAF8-24786E5BA1CE}" type="presParOf" srcId="{D42DC600-D896-42FF-A934-64E0CB3388A8}" destId="{E4D7EB7A-6B64-4EC8-B08A-C48567B58164}" srcOrd="0" destOrd="0" presId="urn:microsoft.com/office/officeart/2005/8/layout/hierarchy2"/>
    <dgm:cxn modelId="{CFF19EEB-88D9-4274-A3EC-C079FDCEB022}" type="presParOf" srcId="{D42DC600-D896-42FF-A934-64E0CB3388A8}" destId="{6D194C10-CF7E-4BC5-BED7-135DA930F6E5}" srcOrd="1" destOrd="0" presId="urn:microsoft.com/office/officeart/2005/8/layout/hierarchy2"/>
    <dgm:cxn modelId="{C96E9B2E-EFA1-4592-9D60-3C6BE5F801BC}" type="presParOf" srcId="{6D194C10-CF7E-4BC5-BED7-135DA930F6E5}" destId="{825E543C-632D-4225-9A5F-99DCC1987451}" srcOrd="0" destOrd="0" presId="urn:microsoft.com/office/officeart/2005/8/layout/hierarchy2"/>
    <dgm:cxn modelId="{E7C327CF-4D70-4B88-AD81-2714C99DC6E5}" type="presParOf" srcId="{825E543C-632D-4225-9A5F-99DCC1987451}" destId="{45ED0512-1500-49EB-86D7-48BA0F73028A}" srcOrd="0" destOrd="0" presId="urn:microsoft.com/office/officeart/2005/8/layout/hierarchy2"/>
    <dgm:cxn modelId="{7E0A9C8C-4131-4560-B916-945A24C6B97C}" type="presParOf" srcId="{6D194C10-CF7E-4BC5-BED7-135DA930F6E5}" destId="{20B8906A-ED96-4018-A3EE-2576F26E4631}" srcOrd="1" destOrd="0" presId="urn:microsoft.com/office/officeart/2005/8/layout/hierarchy2"/>
    <dgm:cxn modelId="{54B5F254-7064-4554-A1B2-362FB01684D6}" type="presParOf" srcId="{20B8906A-ED96-4018-A3EE-2576F26E4631}" destId="{69F26188-9EAC-4716-B103-3AF2F0449211}" srcOrd="0" destOrd="0" presId="urn:microsoft.com/office/officeart/2005/8/layout/hierarchy2"/>
    <dgm:cxn modelId="{6198DEA0-241B-467D-BF97-06DA27DB6E9F}" type="presParOf" srcId="{20B8906A-ED96-4018-A3EE-2576F26E4631}" destId="{1D1CFC51-ABFC-4A51-8FFF-6AD26D8F2D17}" srcOrd="1" destOrd="0" presId="urn:microsoft.com/office/officeart/2005/8/layout/hierarchy2"/>
    <dgm:cxn modelId="{975D5174-3682-4305-BAFC-080D1712716E}" type="presParOf" srcId="{6D194C10-CF7E-4BC5-BED7-135DA930F6E5}" destId="{C5E4080F-C53F-4D45-A9FA-F27B4133DEF2}" srcOrd="2" destOrd="0" presId="urn:microsoft.com/office/officeart/2005/8/layout/hierarchy2"/>
    <dgm:cxn modelId="{92750063-DB05-45D1-88DF-C0C778AAD9BD}" type="presParOf" srcId="{C5E4080F-C53F-4D45-A9FA-F27B4133DEF2}" destId="{FAA89222-4EBE-46CC-B72E-1C58DD62AA56}" srcOrd="0" destOrd="0" presId="urn:microsoft.com/office/officeart/2005/8/layout/hierarchy2"/>
    <dgm:cxn modelId="{9BEAAA3E-AACC-4475-A2F1-B36EEED1CF9B}" type="presParOf" srcId="{6D194C10-CF7E-4BC5-BED7-135DA930F6E5}" destId="{DF77B788-8432-4569-9F7E-22D14C93C636}" srcOrd="3" destOrd="0" presId="urn:microsoft.com/office/officeart/2005/8/layout/hierarchy2"/>
    <dgm:cxn modelId="{81BE26BD-72E3-4E8B-A318-942A6FEAF43A}" type="presParOf" srcId="{DF77B788-8432-4569-9F7E-22D14C93C636}" destId="{A3222AB0-E147-4727-81D4-8B30AF39F5D3}" srcOrd="0" destOrd="0" presId="urn:microsoft.com/office/officeart/2005/8/layout/hierarchy2"/>
    <dgm:cxn modelId="{86155060-F14E-4698-BF86-6B282F92829D}" type="presParOf" srcId="{DF77B788-8432-4569-9F7E-22D14C93C636}" destId="{DB15DEED-12BC-4E5D-98B5-FB3F27FF6B67}" srcOrd="1" destOrd="0" presId="urn:microsoft.com/office/officeart/2005/8/layout/hierarchy2"/>
    <dgm:cxn modelId="{002E4D01-EFA6-40DF-8C16-7E5A8F0A463D}" type="presParOf" srcId="{6D194C10-CF7E-4BC5-BED7-135DA930F6E5}" destId="{3C9E3274-D788-4888-B6B7-2F4B633F5EA1}" srcOrd="4" destOrd="0" presId="urn:microsoft.com/office/officeart/2005/8/layout/hierarchy2"/>
    <dgm:cxn modelId="{4BEC427F-BB2D-4BA1-840E-D92D005B92ED}" type="presParOf" srcId="{3C9E3274-D788-4888-B6B7-2F4B633F5EA1}" destId="{45E51E2C-8BFB-4D36-AC84-F235953C3A98}" srcOrd="0" destOrd="0" presId="urn:microsoft.com/office/officeart/2005/8/layout/hierarchy2"/>
    <dgm:cxn modelId="{1944CF13-5F05-4094-BAD4-180D9D729144}" type="presParOf" srcId="{6D194C10-CF7E-4BC5-BED7-135DA930F6E5}" destId="{9551B648-591F-4640-B689-6710FB98E776}" srcOrd="5" destOrd="0" presId="urn:microsoft.com/office/officeart/2005/8/layout/hierarchy2"/>
    <dgm:cxn modelId="{1B0832C7-F057-4722-A873-781983C57E3F}" type="presParOf" srcId="{9551B648-591F-4640-B689-6710FB98E776}" destId="{CC05CBEB-39ED-49EF-96DF-A5E9EE708F05}" srcOrd="0" destOrd="0" presId="urn:microsoft.com/office/officeart/2005/8/layout/hierarchy2"/>
    <dgm:cxn modelId="{7ECD6D78-54A6-4EE8-858E-ECA4CA1BE1F8}" type="presParOf" srcId="{9551B648-591F-4640-B689-6710FB98E776}" destId="{9843BF8C-902D-4769-A688-0456F2A5937E}" srcOrd="1" destOrd="0" presId="urn:microsoft.com/office/officeart/2005/8/layout/hierarchy2"/>
    <dgm:cxn modelId="{6C40877E-7898-49FD-B147-608E61A4CFAD}" type="presParOf" srcId="{6D194C10-CF7E-4BC5-BED7-135DA930F6E5}" destId="{1A4D6A79-C969-485E-82AD-F0882C9FB7C9}" srcOrd="6" destOrd="0" presId="urn:microsoft.com/office/officeart/2005/8/layout/hierarchy2"/>
    <dgm:cxn modelId="{C1D90A45-1D98-404B-9867-B9F9AA1B7A64}" type="presParOf" srcId="{1A4D6A79-C969-485E-82AD-F0882C9FB7C9}" destId="{E4BD3EFC-F673-4B19-9341-A695A62B73CB}" srcOrd="0" destOrd="0" presId="urn:microsoft.com/office/officeart/2005/8/layout/hierarchy2"/>
    <dgm:cxn modelId="{6B3A90CC-277A-47A8-BB37-215B39D60940}" type="presParOf" srcId="{6D194C10-CF7E-4BC5-BED7-135DA930F6E5}" destId="{2F7F5BE9-D84F-4000-BA49-A03E7865E2DF}" srcOrd="7" destOrd="0" presId="urn:microsoft.com/office/officeart/2005/8/layout/hierarchy2"/>
    <dgm:cxn modelId="{B3FA6E57-1E50-4517-A134-5DF4BD0B474F}" type="presParOf" srcId="{2F7F5BE9-D84F-4000-BA49-A03E7865E2DF}" destId="{8BC506B3-4B11-419F-A620-1C383ADA3097}" srcOrd="0" destOrd="0" presId="urn:microsoft.com/office/officeart/2005/8/layout/hierarchy2"/>
    <dgm:cxn modelId="{E24D45BE-319A-4A3A-AB69-A88626952A3F}" type="presParOf" srcId="{2F7F5BE9-D84F-4000-BA49-A03E7865E2DF}" destId="{A4083A65-9211-496A-BB66-BF36D079A75D}" srcOrd="1" destOrd="0" presId="urn:microsoft.com/office/officeart/2005/8/layout/hierarchy2"/>
    <dgm:cxn modelId="{EB39BA1F-ED33-43C5-9C6B-F5ECE833B1C6}" type="presParOf" srcId="{6D194C10-CF7E-4BC5-BED7-135DA930F6E5}" destId="{7D0F32B1-B112-4433-9CD8-E3A52AF806F7}" srcOrd="8" destOrd="0" presId="urn:microsoft.com/office/officeart/2005/8/layout/hierarchy2"/>
    <dgm:cxn modelId="{E0CD76CF-23A7-4FF6-855F-E8A9147927AB}" type="presParOf" srcId="{7D0F32B1-B112-4433-9CD8-E3A52AF806F7}" destId="{F0843DA4-0515-4DBA-8D22-C24FC1683439}" srcOrd="0" destOrd="0" presId="urn:microsoft.com/office/officeart/2005/8/layout/hierarchy2"/>
    <dgm:cxn modelId="{3591E62E-0245-4670-8CED-D57BC6716527}" type="presParOf" srcId="{6D194C10-CF7E-4BC5-BED7-135DA930F6E5}" destId="{E5DE3AFF-58D3-4CC0-AE4A-75DFC6D21484}" srcOrd="9" destOrd="0" presId="urn:microsoft.com/office/officeart/2005/8/layout/hierarchy2"/>
    <dgm:cxn modelId="{5D0DD29A-952A-4175-B7FF-0EFF0E20E86A}" type="presParOf" srcId="{E5DE3AFF-58D3-4CC0-AE4A-75DFC6D21484}" destId="{2AADA8D4-831F-4D60-88E3-5F7EE54DAFDC}" srcOrd="0" destOrd="0" presId="urn:microsoft.com/office/officeart/2005/8/layout/hierarchy2"/>
    <dgm:cxn modelId="{FCEF3DBA-8D7D-4EFC-886C-CB61D17BECD3}" type="presParOf" srcId="{E5DE3AFF-58D3-4CC0-AE4A-75DFC6D21484}" destId="{9360A402-1278-43D0-92CB-4E1E662B60F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6C31759-751C-4209-A517-CEA2E45131C7}" type="doc">
      <dgm:prSet loTypeId="urn:microsoft.com/office/officeart/2005/8/layout/rings+Icon" loCatId="relationship" qsTypeId="urn:microsoft.com/office/officeart/2005/8/quickstyle/simple1" qsCatId="simple" csTypeId="urn:microsoft.com/office/officeart/2005/8/colors/accent1_2" csCatId="accent1" phldr="1"/>
      <dgm:spPr/>
    </dgm:pt>
    <dgm:pt modelId="{7705EBFE-AC22-473D-A554-03CF81DCD594}">
      <dgm:prSet phldrT="[Text]"/>
      <dgm:spPr>
        <a:solidFill>
          <a:schemeClr val="bg1">
            <a:lumMod val="75000"/>
            <a:alpha val="50000"/>
          </a:schemeClr>
        </a:solidFill>
      </dgm:spPr>
      <dgm:t>
        <a:bodyPr/>
        <a:lstStyle/>
        <a:p>
          <a:r>
            <a:rPr lang="en-GB" dirty="0" smtClean="0"/>
            <a:t>Diagnosis and results</a:t>
          </a:r>
          <a:endParaRPr lang="en-GB" dirty="0"/>
        </a:p>
      </dgm:t>
    </dgm:pt>
    <dgm:pt modelId="{4CE112FB-DD5B-49F9-ADD2-1B8682AA8C4F}" type="parTrans" cxnId="{30E681FF-CE66-4B52-86A1-78E133D2A985}">
      <dgm:prSet/>
      <dgm:spPr/>
      <dgm:t>
        <a:bodyPr/>
        <a:lstStyle/>
        <a:p>
          <a:endParaRPr lang="en-GB"/>
        </a:p>
      </dgm:t>
    </dgm:pt>
    <dgm:pt modelId="{32D5A862-0609-402F-8F5F-92E08A8DCFA6}" type="sibTrans" cxnId="{30E681FF-CE66-4B52-86A1-78E133D2A985}">
      <dgm:prSet/>
      <dgm:spPr/>
      <dgm:t>
        <a:bodyPr/>
        <a:lstStyle/>
        <a:p>
          <a:endParaRPr lang="en-GB"/>
        </a:p>
      </dgm:t>
    </dgm:pt>
    <dgm:pt modelId="{73461692-10D6-4F2A-958B-5D2DFA1F45B2}">
      <dgm:prSet phldrT="[Text]"/>
      <dgm:spPr>
        <a:solidFill>
          <a:schemeClr val="bg1">
            <a:lumMod val="75000"/>
            <a:alpha val="50000"/>
          </a:schemeClr>
        </a:solidFill>
      </dgm:spPr>
      <dgm:t>
        <a:bodyPr/>
        <a:lstStyle/>
        <a:p>
          <a:r>
            <a:rPr lang="en-GB" dirty="0" smtClean="0"/>
            <a:t>Analysis of curriculum design</a:t>
          </a:r>
          <a:endParaRPr lang="en-GB" dirty="0"/>
        </a:p>
      </dgm:t>
    </dgm:pt>
    <dgm:pt modelId="{15E6AA98-3014-4B22-AE7C-9FD665A52C34}" type="parTrans" cxnId="{5A368A3A-990B-44C8-9801-72F14969D871}">
      <dgm:prSet/>
      <dgm:spPr/>
      <dgm:t>
        <a:bodyPr/>
        <a:lstStyle/>
        <a:p>
          <a:endParaRPr lang="en-GB"/>
        </a:p>
      </dgm:t>
    </dgm:pt>
    <dgm:pt modelId="{E36BBBA8-ECA7-4FCC-B2CD-C52DAF314ED0}" type="sibTrans" cxnId="{5A368A3A-990B-44C8-9801-72F14969D871}">
      <dgm:prSet/>
      <dgm:spPr/>
      <dgm:t>
        <a:bodyPr/>
        <a:lstStyle/>
        <a:p>
          <a:endParaRPr lang="en-GB"/>
        </a:p>
      </dgm:t>
    </dgm:pt>
    <dgm:pt modelId="{960615E9-F34C-4ED6-BD2B-9FB5F7CC2585}">
      <dgm:prSet phldrT="[Text]"/>
      <dgm:spPr>
        <a:solidFill>
          <a:schemeClr val="bg1">
            <a:lumMod val="75000"/>
            <a:alpha val="50000"/>
          </a:schemeClr>
        </a:solidFill>
      </dgm:spPr>
      <dgm:t>
        <a:bodyPr/>
        <a:lstStyle/>
        <a:p>
          <a:r>
            <a:rPr lang="en-GB" dirty="0" smtClean="0"/>
            <a:t>Critical reflection on practice</a:t>
          </a:r>
          <a:endParaRPr lang="en-GB" dirty="0"/>
        </a:p>
      </dgm:t>
    </dgm:pt>
    <dgm:pt modelId="{0FA23023-810F-46B4-958F-47C6A26135AB}" type="sibTrans" cxnId="{146898C1-67DB-4EBC-B576-7FC608507690}">
      <dgm:prSet/>
      <dgm:spPr/>
      <dgm:t>
        <a:bodyPr/>
        <a:lstStyle/>
        <a:p>
          <a:endParaRPr lang="en-GB"/>
        </a:p>
      </dgm:t>
    </dgm:pt>
    <dgm:pt modelId="{B092F6B5-EA3E-47DA-B2C8-D5763E2147BD}" type="parTrans" cxnId="{146898C1-67DB-4EBC-B576-7FC608507690}">
      <dgm:prSet/>
      <dgm:spPr/>
      <dgm:t>
        <a:bodyPr/>
        <a:lstStyle/>
        <a:p>
          <a:endParaRPr lang="en-GB"/>
        </a:p>
      </dgm:t>
    </dgm:pt>
    <dgm:pt modelId="{5BDCAF56-9B7D-4BC2-A206-A6C5CF0D96E3}" type="pres">
      <dgm:prSet presAssocID="{F6C31759-751C-4209-A517-CEA2E45131C7}" presName="Name0" presStyleCnt="0">
        <dgm:presLayoutVars>
          <dgm:chMax val="7"/>
          <dgm:dir/>
          <dgm:resizeHandles val="exact"/>
        </dgm:presLayoutVars>
      </dgm:prSet>
      <dgm:spPr/>
    </dgm:pt>
    <dgm:pt modelId="{A6B45086-8A68-4696-A43B-2F4DCBCC04D0}" type="pres">
      <dgm:prSet presAssocID="{F6C31759-751C-4209-A517-CEA2E45131C7}" presName="ellipse1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5C7709E-C499-4838-B9F0-889C10515931}" type="pres">
      <dgm:prSet presAssocID="{F6C31759-751C-4209-A517-CEA2E45131C7}" presName="ellipse2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83B322A-D48A-4E9A-BCA8-50CEDA690C62}" type="pres">
      <dgm:prSet presAssocID="{F6C31759-751C-4209-A517-CEA2E45131C7}" presName="ellipse3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46898C1-67DB-4EBC-B576-7FC608507690}" srcId="{F6C31759-751C-4209-A517-CEA2E45131C7}" destId="{960615E9-F34C-4ED6-BD2B-9FB5F7CC2585}" srcOrd="2" destOrd="0" parTransId="{B092F6B5-EA3E-47DA-B2C8-D5763E2147BD}" sibTransId="{0FA23023-810F-46B4-958F-47C6A26135AB}"/>
    <dgm:cxn modelId="{A6CC887A-8B9F-4598-8386-759E83A4CD6C}" type="presOf" srcId="{960615E9-F34C-4ED6-BD2B-9FB5F7CC2585}" destId="{283B322A-D48A-4E9A-BCA8-50CEDA690C62}" srcOrd="0" destOrd="0" presId="urn:microsoft.com/office/officeart/2005/8/layout/rings+Icon"/>
    <dgm:cxn modelId="{C1A32611-9420-496D-B410-0318CC465437}" type="presOf" srcId="{F6C31759-751C-4209-A517-CEA2E45131C7}" destId="{5BDCAF56-9B7D-4BC2-A206-A6C5CF0D96E3}" srcOrd="0" destOrd="0" presId="urn:microsoft.com/office/officeart/2005/8/layout/rings+Icon"/>
    <dgm:cxn modelId="{5A368A3A-990B-44C8-9801-72F14969D871}" srcId="{F6C31759-751C-4209-A517-CEA2E45131C7}" destId="{73461692-10D6-4F2A-958B-5D2DFA1F45B2}" srcOrd="1" destOrd="0" parTransId="{15E6AA98-3014-4B22-AE7C-9FD665A52C34}" sibTransId="{E36BBBA8-ECA7-4FCC-B2CD-C52DAF314ED0}"/>
    <dgm:cxn modelId="{87706606-B17D-43BC-9B13-F401E9928364}" type="presOf" srcId="{73461692-10D6-4F2A-958B-5D2DFA1F45B2}" destId="{75C7709E-C499-4838-B9F0-889C10515931}" srcOrd="0" destOrd="0" presId="urn:microsoft.com/office/officeart/2005/8/layout/rings+Icon"/>
    <dgm:cxn modelId="{30E681FF-CE66-4B52-86A1-78E133D2A985}" srcId="{F6C31759-751C-4209-A517-CEA2E45131C7}" destId="{7705EBFE-AC22-473D-A554-03CF81DCD594}" srcOrd="0" destOrd="0" parTransId="{4CE112FB-DD5B-49F9-ADD2-1B8682AA8C4F}" sibTransId="{32D5A862-0609-402F-8F5F-92E08A8DCFA6}"/>
    <dgm:cxn modelId="{A7D5699B-1F7C-4A8A-94F7-4A9E4C1AA371}" type="presOf" srcId="{7705EBFE-AC22-473D-A554-03CF81DCD594}" destId="{A6B45086-8A68-4696-A43B-2F4DCBCC04D0}" srcOrd="0" destOrd="0" presId="urn:microsoft.com/office/officeart/2005/8/layout/rings+Icon"/>
    <dgm:cxn modelId="{7B8A8F6B-CF90-4C97-A8D8-158F09119341}" type="presParOf" srcId="{5BDCAF56-9B7D-4BC2-A206-A6C5CF0D96E3}" destId="{A6B45086-8A68-4696-A43B-2F4DCBCC04D0}" srcOrd="0" destOrd="0" presId="urn:microsoft.com/office/officeart/2005/8/layout/rings+Icon"/>
    <dgm:cxn modelId="{234A4896-AF5E-4D37-A5C6-845E877CD7E5}" type="presParOf" srcId="{5BDCAF56-9B7D-4BC2-A206-A6C5CF0D96E3}" destId="{75C7709E-C499-4838-B9F0-889C10515931}" srcOrd="1" destOrd="0" presId="urn:microsoft.com/office/officeart/2005/8/layout/rings+Icon"/>
    <dgm:cxn modelId="{C3287BAC-5A70-461E-A40D-0877F51C116B}" type="presParOf" srcId="{5BDCAF56-9B7D-4BC2-A206-A6C5CF0D96E3}" destId="{283B322A-D48A-4E9A-BCA8-50CEDA690C62}" srcOrd="2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45E4894-9024-478A-A39F-2BEB899B5C99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0211A74-4BCC-420C-95D2-853773B3A4EF}">
      <dgm:prSet phldrT="[Text]" phldr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endParaRPr lang="en-GB" dirty="0"/>
        </a:p>
      </dgm:t>
    </dgm:pt>
    <dgm:pt modelId="{0D96F0E8-0C8F-475E-8DEA-B06377B0C2B1}" type="parTrans" cxnId="{58EE39D4-C05B-43ED-9871-19001608D073}">
      <dgm:prSet/>
      <dgm:spPr/>
      <dgm:t>
        <a:bodyPr/>
        <a:lstStyle/>
        <a:p>
          <a:endParaRPr lang="en-GB"/>
        </a:p>
      </dgm:t>
    </dgm:pt>
    <dgm:pt modelId="{CC9FE598-4E42-4B3A-BF64-25910D4C1D1F}" type="sibTrans" cxnId="{58EE39D4-C05B-43ED-9871-19001608D073}">
      <dgm:prSet/>
      <dgm:spPr/>
      <dgm:t>
        <a:bodyPr/>
        <a:lstStyle/>
        <a:p>
          <a:endParaRPr lang="en-GB"/>
        </a:p>
      </dgm:t>
    </dgm:pt>
    <dgm:pt modelId="{441BE751-71FC-4D11-ACCD-B2D2D1034B8E}">
      <dgm:prSet phldrT="[Text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n-GB" sz="1400" b="0" dirty="0" smtClean="0">
              <a:solidFill>
                <a:schemeClr val="tx1"/>
              </a:solidFill>
            </a:rPr>
            <a:t>Promotes social and cultural integration</a:t>
          </a:r>
          <a:endParaRPr lang="en-GB" sz="1400" b="0" dirty="0">
            <a:solidFill>
              <a:schemeClr val="tx1"/>
            </a:solidFill>
          </a:endParaRPr>
        </a:p>
      </dgm:t>
    </dgm:pt>
    <dgm:pt modelId="{30C0BED8-AF0E-4231-BF5D-E52CC39B3A7E}">
      <dgm:prSet phldrT="[Text]" phldr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endParaRPr lang="en-GB" dirty="0"/>
        </a:p>
      </dgm:t>
    </dgm:pt>
    <dgm:pt modelId="{890F6264-CD7D-4B44-A24E-1E16DC4E8DFE}" type="sibTrans" cxnId="{71543666-7B51-4A08-A28C-2CDD402E21C2}">
      <dgm:prSet/>
      <dgm:spPr/>
      <dgm:t>
        <a:bodyPr/>
        <a:lstStyle/>
        <a:p>
          <a:endParaRPr lang="en-GB"/>
        </a:p>
      </dgm:t>
    </dgm:pt>
    <dgm:pt modelId="{2265C0F3-5269-4B3F-891D-9F7501ED4939}" type="parTrans" cxnId="{71543666-7B51-4A08-A28C-2CDD402E21C2}">
      <dgm:prSet/>
      <dgm:spPr/>
      <dgm:t>
        <a:bodyPr/>
        <a:lstStyle/>
        <a:p>
          <a:endParaRPr lang="en-GB"/>
        </a:p>
      </dgm:t>
    </dgm:pt>
    <dgm:pt modelId="{B6ECDE1F-0A8F-4C3F-8EF6-E6896B19F794}" type="sibTrans" cxnId="{34AFE903-3C1B-4F9B-A429-79EE97DD4459}">
      <dgm:prSet/>
      <dgm:spPr/>
      <dgm:t>
        <a:bodyPr/>
        <a:lstStyle/>
        <a:p>
          <a:endParaRPr lang="en-GB"/>
        </a:p>
      </dgm:t>
    </dgm:pt>
    <dgm:pt modelId="{EA45045D-F856-4673-87F3-933A3D65D9AF}" type="parTrans" cxnId="{34AFE903-3C1B-4F9B-A429-79EE97DD4459}">
      <dgm:prSet/>
      <dgm:spPr/>
      <dgm:t>
        <a:bodyPr/>
        <a:lstStyle/>
        <a:p>
          <a:endParaRPr lang="en-GB"/>
        </a:p>
      </dgm:t>
    </dgm:pt>
    <dgm:pt modelId="{9FF2E268-BC0D-4463-85C0-35C5BF623F56}">
      <dgm:prSet phldrT="[Text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n-GB" sz="1400" b="0" dirty="0" smtClean="0">
              <a:solidFill>
                <a:schemeClr val="tx1"/>
              </a:solidFill>
            </a:rPr>
            <a:t>Responds to students’ diverse learning experiences</a:t>
          </a:r>
          <a:endParaRPr lang="en-GB" sz="1400" b="0" dirty="0">
            <a:solidFill>
              <a:schemeClr val="tx1"/>
            </a:solidFill>
          </a:endParaRPr>
        </a:p>
      </dgm:t>
    </dgm:pt>
    <dgm:pt modelId="{F75E51AB-6ADA-470B-A45D-E5D3E0C58E37}">
      <dgm:prSet phldrT="[Text]" phldr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endParaRPr lang="en-GB" dirty="0"/>
        </a:p>
      </dgm:t>
    </dgm:pt>
    <dgm:pt modelId="{A3493E9C-183A-4380-AD28-6D10CA0932B1}" type="sibTrans" cxnId="{34CF45C6-6292-4371-B791-A9CE5AE7FDCC}">
      <dgm:prSet/>
      <dgm:spPr/>
      <dgm:t>
        <a:bodyPr/>
        <a:lstStyle/>
        <a:p>
          <a:endParaRPr lang="en-GB"/>
        </a:p>
      </dgm:t>
    </dgm:pt>
    <dgm:pt modelId="{4F5D0866-E92A-4B48-BDFF-493146DBDD86}" type="parTrans" cxnId="{34CF45C6-6292-4371-B791-A9CE5AE7FDCC}">
      <dgm:prSet/>
      <dgm:spPr/>
      <dgm:t>
        <a:bodyPr/>
        <a:lstStyle/>
        <a:p>
          <a:endParaRPr lang="en-GB"/>
        </a:p>
      </dgm:t>
    </dgm:pt>
    <dgm:pt modelId="{6346AB7B-9572-42DE-8323-053223874779}" type="sibTrans" cxnId="{BD40A97C-2FB5-4495-A1F2-8C7F41E3390F}">
      <dgm:prSet/>
      <dgm:spPr/>
      <dgm:t>
        <a:bodyPr/>
        <a:lstStyle/>
        <a:p>
          <a:endParaRPr lang="en-GB"/>
        </a:p>
      </dgm:t>
    </dgm:pt>
    <dgm:pt modelId="{9B0AB1F3-EA5C-46F1-B8E6-254FAB2417BA}" type="parTrans" cxnId="{BD40A97C-2FB5-4495-A1F2-8C7F41E3390F}">
      <dgm:prSet/>
      <dgm:spPr/>
      <dgm:t>
        <a:bodyPr/>
        <a:lstStyle/>
        <a:p>
          <a:endParaRPr lang="en-GB"/>
        </a:p>
      </dgm:t>
    </dgm:pt>
    <dgm:pt modelId="{76F2D313-A75E-4FED-BE07-7029CD25EF7B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GB" sz="1400" b="0" dirty="0" smtClean="0">
              <a:solidFill>
                <a:schemeClr val="tx1"/>
              </a:solidFill>
            </a:rPr>
            <a:t>Provides a curriculum that demonstrates how the discipline is represented in different cultures </a:t>
          </a:r>
          <a:endParaRPr lang="en-GB" sz="1400" b="0" dirty="0">
            <a:solidFill>
              <a:schemeClr val="tx1"/>
            </a:solidFill>
          </a:endParaRPr>
        </a:p>
      </dgm:t>
    </dgm:pt>
    <dgm:pt modelId="{B5840811-D28B-4CB3-BA15-BB3D0D4F3E58}" type="sibTrans" cxnId="{E440F34F-1110-445B-950F-1211CF4CBC19}">
      <dgm:prSet/>
      <dgm:spPr/>
      <dgm:t>
        <a:bodyPr/>
        <a:lstStyle/>
        <a:p>
          <a:endParaRPr lang="en-GB"/>
        </a:p>
      </dgm:t>
    </dgm:pt>
    <dgm:pt modelId="{692ACC26-4D22-4DA2-81C5-E6107BA0859B}" type="parTrans" cxnId="{E440F34F-1110-445B-950F-1211CF4CBC19}">
      <dgm:prSet/>
      <dgm:spPr/>
      <dgm:t>
        <a:bodyPr/>
        <a:lstStyle/>
        <a:p>
          <a:endParaRPr lang="en-GB"/>
        </a:p>
      </dgm:t>
    </dgm:pt>
    <dgm:pt modelId="{253101E5-9E8F-47F9-BD44-0E08E2AAC0A0}">
      <dgm:prSet phldrT="[Text]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n-GB" dirty="0" smtClean="0"/>
            <a:t> </a:t>
          </a:r>
          <a:endParaRPr lang="en-GB" dirty="0"/>
        </a:p>
      </dgm:t>
    </dgm:pt>
    <dgm:pt modelId="{0AA16F25-FB87-4AEE-9F77-0B5A7943BA4C}" type="parTrans" cxnId="{DD8EFEBB-57D0-4C8C-9727-815FE6F53625}">
      <dgm:prSet/>
      <dgm:spPr/>
      <dgm:t>
        <a:bodyPr/>
        <a:lstStyle/>
        <a:p>
          <a:endParaRPr lang="en-GB"/>
        </a:p>
      </dgm:t>
    </dgm:pt>
    <dgm:pt modelId="{E10D52FE-6325-4E3A-AA2D-51A101CC18CD}" type="sibTrans" cxnId="{DD8EFEBB-57D0-4C8C-9727-815FE6F53625}">
      <dgm:prSet/>
      <dgm:spPr/>
      <dgm:t>
        <a:bodyPr/>
        <a:lstStyle/>
        <a:p>
          <a:endParaRPr lang="en-GB"/>
        </a:p>
      </dgm:t>
    </dgm:pt>
    <dgm:pt modelId="{3D8AEE7E-3DDF-4013-A4AA-56CE7836A7D8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GB" sz="1400" b="0" dirty="0" smtClean="0">
              <a:solidFill>
                <a:schemeClr val="tx1"/>
              </a:solidFill>
            </a:rPr>
            <a:t>Ensures personal staff development includes internationalisation aspects</a:t>
          </a:r>
          <a:endParaRPr lang="en-GB" sz="1400" b="0" dirty="0">
            <a:solidFill>
              <a:schemeClr val="tx1"/>
            </a:solidFill>
          </a:endParaRPr>
        </a:p>
      </dgm:t>
    </dgm:pt>
    <dgm:pt modelId="{0B358959-3D05-4426-87C4-78304BB08257}" type="parTrans" cxnId="{1A340E1F-6607-4B78-81CD-C0ED13167253}">
      <dgm:prSet/>
      <dgm:spPr/>
      <dgm:t>
        <a:bodyPr/>
        <a:lstStyle/>
        <a:p>
          <a:endParaRPr lang="en-GB"/>
        </a:p>
      </dgm:t>
    </dgm:pt>
    <dgm:pt modelId="{F8E60A6A-13D4-47FE-8741-0B213C3522FE}" type="sibTrans" cxnId="{1A340E1F-6607-4B78-81CD-C0ED13167253}">
      <dgm:prSet/>
      <dgm:spPr/>
      <dgm:t>
        <a:bodyPr/>
        <a:lstStyle/>
        <a:p>
          <a:endParaRPr lang="en-GB"/>
        </a:p>
      </dgm:t>
    </dgm:pt>
    <dgm:pt modelId="{4673A2FA-9810-4779-A0E5-77BBF6EE4F1F}">
      <dgm:prSet phldrT="[Text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n-GB" sz="1400" b="0" dirty="0" smtClean="0">
              <a:solidFill>
                <a:schemeClr val="tx1"/>
              </a:solidFill>
            </a:rPr>
            <a:t>Uses a range of support mechanisms that take account of cultural diversity</a:t>
          </a:r>
          <a:endParaRPr lang="en-GB" sz="1400" b="0" dirty="0">
            <a:solidFill>
              <a:schemeClr val="tx1"/>
            </a:solidFill>
          </a:endParaRPr>
        </a:p>
      </dgm:t>
    </dgm:pt>
    <dgm:pt modelId="{D13AECE2-674B-4FB6-8126-9D3E4F188ACF}" type="parTrans" cxnId="{B25A604D-4A0E-4787-B77B-FD9DFF838C3C}">
      <dgm:prSet/>
      <dgm:spPr/>
      <dgm:t>
        <a:bodyPr/>
        <a:lstStyle/>
        <a:p>
          <a:endParaRPr lang="en-GB"/>
        </a:p>
      </dgm:t>
    </dgm:pt>
    <dgm:pt modelId="{CD061B33-22AD-48F9-BC7C-74553A0F90B4}" type="sibTrans" cxnId="{B25A604D-4A0E-4787-B77B-FD9DFF838C3C}">
      <dgm:prSet/>
      <dgm:spPr/>
      <dgm:t>
        <a:bodyPr/>
        <a:lstStyle/>
        <a:p>
          <a:endParaRPr lang="en-GB"/>
        </a:p>
      </dgm:t>
    </dgm:pt>
    <dgm:pt modelId="{220D9F67-CCF4-4588-8A71-DBB6E19BB851}">
      <dgm:prSet phldrT="[Text]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endParaRPr lang="en-GB" dirty="0"/>
        </a:p>
      </dgm:t>
    </dgm:pt>
    <dgm:pt modelId="{40782815-FD70-43AE-BF6D-1AB26B7D344C}" type="parTrans" cxnId="{25BAAD4E-C667-49AE-8225-4AB626488A29}">
      <dgm:prSet/>
      <dgm:spPr/>
      <dgm:t>
        <a:bodyPr/>
        <a:lstStyle/>
        <a:p>
          <a:endParaRPr lang="en-GB"/>
        </a:p>
      </dgm:t>
    </dgm:pt>
    <dgm:pt modelId="{ECE2468B-4ED9-46CC-A07E-A8897936F10E}" type="sibTrans" cxnId="{25BAAD4E-C667-49AE-8225-4AB626488A29}">
      <dgm:prSet/>
      <dgm:spPr/>
      <dgm:t>
        <a:bodyPr/>
        <a:lstStyle/>
        <a:p>
          <a:endParaRPr lang="en-GB"/>
        </a:p>
      </dgm:t>
    </dgm:pt>
    <dgm:pt modelId="{CEA0D25B-2266-466A-9263-11E37A1C6F32}" type="pres">
      <dgm:prSet presAssocID="{345E4894-9024-478A-A39F-2BEB899B5C9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092C8FB-4AC3-4CCF-9518-8B1557B0351D}" type="pres">
      <dgm:prSet presAssocID="{90211A74-4BCC-420C-95D2-853773B3A4EF}" presName="compositeNode" presStyleCnt="0">
        <dgm:presLayoutVars>
          <dgm:bulletEnabled val="1"/>
        </dgm:presLayoutVars>
      </dgm:prSet>
      <dgm:spPr/>
    </dgm:pt>
    <dgm:pt modelId="{AF19B46C-1F1E-4ECB-837B-4DCB040E1AAC}" type="pres">
      <dgm:prSet presAssocID="{90211A74-4BCC-420C-95D2-853773B3A4EF}" presName="bgRect" presStyleLbl="node1" presStyleIdx="0" presStyleCnt="5" custScaleY="111517"/>
      <dgm:spPr/>
      <dgm:t>
        <a:bodyPr/>
        <a:lstStyle/>
        <a:p>
          <a:endParaRPr lang="en-GB"/>
        </a:p>
      </dgm:t>
    </dgm:pt>
    <dgm:pt modelId="{414EFC99-E81B-432D-8E74-0DCBA571708E}" type="pres">
      <dgm:prSet presAssocID="{90211A74-4BCC-420C-95D2-853773B3A4EF}" presName="parentNode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2C79570-4AD4-48B7-86BC-B4B43DE7EDA3}" type="pres">
      <dgm:prSet presAssocID="{90211A74-4BCC-420C-95D2-853773B3A4EF}" presName="child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E507DD6-442F-4ECB-9979-EE312B80DB1B}" type="pres">
      <dgm:prSet presAssocID="{CC9FE598-4E42-4B3A-BF64-25910D4C1D1F}" presName="hSp" presStyleCnt="0"/>
      <dgm:spPr/>
    </dgm:pt>
    <dgm:pt modelId="{F8C10A40-1A5A-4FEB-B6BB-6891914ACFDB}" type="pres">
      <dgm:prSet presAssocID="{CC9FE598-4E42-4B3A-BF64-25910D4C1D1F}" presName="vProcSp" presStyleCnt="0"/>
      <dgm:spPr/>
    </dgm:pt>
    <dgm:pt modelId="{801ADDCC-11DE-4880-BFEB-515824476B4A}" type="pres">
      <dgm:prSet presAssocID="{CC9FE598-4E42-4B3A-BF64-25910D4C1D1F}" presName="vSp1" presStyleCnt="0"/>
      <dgm:spPr/>
    </dgm:pt>
    <dgm:pt modelId="{91B83223-3A2A-447D-84CA-19FE6B6E8EFF}" type="pres">
      <dgm:prSet presAssocID="{CC9FE598-4E42-4B3A-BF64-25910D4C1D1F}" presName="simulatedConn" presStyleLbl="solidFgAcc1" presStyleIdx="0" presStyleCnt="4"/>
      <dgm:spPr/>
    </dgm:pt>
    <dgm:pt modelId="{CDF81E3C-9347-4681-A0D6-66E390664CEF}" type="pres">
      <dgm:prSet presAssocID="{CC9FE598-4E42-4B3A-BF64-25910D4C1D1F}" presName="vSp2" presStyleCnt="0"/>
      <dgm:spPr/>
    </dgm:pt>
    <dgm:pt modelId="{4BD56ADA-A33D-4F0B-B2AB-D6EEABBC26C4}" type="pres">
      <dgm:prSet presAssocID="{CC9FE598-4E42-4B3A-BF64-25910D4C1D1F}" presName="sibTrans" presStyleCnt="0"/>
      <dgm:spPr/>
    </dgm:pt>
    <dgm:pt modelId="{71C29BF5-EEED-4463-B8E2-AE71F773AE02}" type="pres">
      <dgm:prSet presAssocID="{F75E51AB-6ADA-470B-A45D-E5D3E0C58E37}" presName="compositeNode" presStyleCnt="0">
        <dgm:presLayoutVars>
          <dgm:bulletEnabled val="1"/>
        </dgm:presLayoutVars>
      </dgm:prSet>
      <dgm:spPr/>
    </dgm:pt>
    <dgm:pt modelId="{F79FE8F8-055E-4343-81DA-4EEF076C8E61}" type="pres">
      <dgm:prSet presAssocID="{F75E51AB-6ADA-470B-A45D-E5D3E0C58E37}" presName="bgRect" presStyleLbl="node1" presStyleIdx="1" presStyleCnt="5" custScaleY="111517"/>
      <dgm:spPr/>
      <dgm:t>
        <a:bodyPr/>
        <a:lstStyle/>
        <a:p>
          <a:endParaRPr lang="en-GB"/>
        </a:p>
      </dgm:t>
    </dgm:pt>
    <dgm:pt modelId="{C63FE011-2BB5-477F-96BE-3D819C3BC33E}" type="pres">
      <dgm:prSet presAssocID="{F75E51AB-6ADA-470B-A45D-E5D3E0C58E37}" presName="parentNode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0B499CE-A2D5-46B3-AD3A-2C742AFB482F}" type="pres">
      <dgm:prSet presAssocID="{F75E51AB-6ADA-470B-A45D-E5D3E0C58E37}" presName="child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0A8F752-316E-4607-A229-642740CC96E0}" type="pres">
      <dgm:prSet presAssocID="{A3493E9C-183A-4380-AD28-6D10CA0932B1}" presName="hSp" presStyleCnt="0"/>
      <dgm:spPr/>
    </dgm:pt>
    <dgm:pt modelId="{250143F0-2030-4BD9-9338-18CE136405B0}" type="pres">
      <dgm:prSet presAssocID="{A3493E9C-183A-4380-AD28-6D10CA0932B1}" presName="vProcSp" presStyleCnt="0"/>
      <dgm:spPr/>
    </dgm:pt>
    <dgm:pt modelId="{3D633764-C6D2-4D45-A031-5A4D4E0C4FC9}" type="pres">
      <dgm:prSet presAssocID="{A3493E9C-183A-4380-AD28-6D10CA0932B1}" presName="vSp1" presStyleCnt="0"/>
      <dgm:spPr/>
    </dgm:pt>
    <dgm:pt modelId="{DD765708-1221-4131-9941-8B4FD754E6AD}" type="pres">
      <dgm:prSet presAssocID="{A3493E9C-183A-4380-AD28-6D10CA0932B1}" presName="simulatedConn" presStyleLbl="solidFgAcc1" presStyleIdx="1" presStyleCnt="4"/>
      <dgm:spPr/>
    </dgm:pt>
    <dgm:pt modelId="{15CA274E-18EA-4917-922F-A1C96EF05C27}" type="pres">
      <dgm:prSet presAssocID="{A3493E9C-183A-4380-AD28-6D10CA0932B1}" presName="vSp2" presStyleCnt="0"/>
      <dgm:spPr/>
    </dgm:pt>
    <dgm:pt modelId="{36B6EA75-6187-490F-8216-EED9364F9A6B}" type="pres">
      <dgm:prSet presAssocID="{A3493E9C-183A-4380-AD28-6D10CA0932B1}" presName="sibTrans" presStyleCnt="0"/>
      <dgm:spPr/>
    </dgm:pt>
    <dgm:pt modelId="{77816861-94F2-44DC-A780-84D342ED5CD4}" type="pres">
      <dgm:prSet presAssocID="{30C0BED8-AF0E-4231-BF5D-E52CC39B3A7E}" presName="compositeNode" presStyleCnt="0">
        <dgm:presLayoutVars>
          <dgm:bulletEnabled val="1"/>
        </dgm:presLayoutVars>
      </dgm:prSet>
      <dgm:spPr/>
    </dgm:pt>
    <dgm:pt modelId="{E3D72816-6BEE-40C2-834D-60756F21C243}" type="pres">
      <dgm:prSet presAssocID="{30C0BED8-AF0E-4231-BF5D-E52CC39B3A7E}" presName="bgRect" presStyleLbl="node1" presStyleIdx="2" presStyleCnt="5" custScaleY="111517"/>
      <dgm:spPr/>
      <dgm:t>
        <a:bodyPr/>
        <a:lstStyle/>
        <a:p>
          <a:endParaRPr lang="en-GB"/>
        </a:p>
      </dgm:t>
    </dgm:pt>
    <dgm:pt modelId="{03A8CA7C-B2AB-4D72-8EB1-315E0F3DC3C4}" type="pres">
      <dgm:prSet presAssocID="{30C0BED8-AF0E-4231-BF5D-E52CC39B3A7E}" presName="parentNode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8D4971E-E30B-4506-8049-C45FEBD67433}" type="pres">
      <dgm:prSet presAssocID="{30C0BED8-AF0E-4231-BF5D-E52CC39B3A7E}" presName="child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E966562-646D-455F-9DB2-A693816D7AAB}" type="pres">
      <dgm:prSet presAssocID="{890F6264-CD7D-4B44-A24E-1E16DC4E8DFE}" presName="hSp" presStyleCnt="0"/>
      <dgm:spPr/>
    </dgm:pt>
    <dgm:pt modelId="{1D0E98FA-C584-4D95-8ADC-7251834401BA}" type="pres">
      <dgm:prSet presAssocID="{890F6264-CD7D-4B44-A24E-1E16DC4E8DFE}" presName="vProcSp" presStyleCnt="0"/>
      <dgm:spPr/>
    </dgm:pt>
    <dgm:pt modelId="{7D2E9F24-D167-4C19-A29E-019CCB182217}" type="pres">
      <dgm:prSet presAssocID="{890F6264-CD7D-4B44-A24E-1E16DC4E8DFE}" presName="vSp1" presStyleCnt="0"/>
      <dgm:spPr/>
    </dgm:pt>
    <dgm:pt modelId="{8BEE292A-1EB3-4F2B-98AA-D003C834C50B}" type="pres">
      <dgm:prSet presAssocID="{890F6264-CD7D-4B44-A24E-1E16DC4E8DFE}" presName="simulatedConn" presStyleLbl="solidFgAcc1" presStyleIdx="2" presStyleCnt="4"/>
      <dgm:spPr/>
    </dgm:pt>
    <dgm:pt modelId="{763AC681-52E4-4F38-92DB-076EFDF65AD2}" type="pres">
      <dgm:prSet presAssocID="{890F6264-CD7D-4B44-A24E-1E16DC4E8DFE}" presName="vSp2" presStyleCnt="0"/>
      <dgm:spPr/>
    </dgm:pt>
    <dgm:pt modelId="{3030A446-C9C8-42B9-827E-4750A81F61B6}" type="pres">
      <dgm:prSet presAssocID="{890F6264-CD7D-4B44-A24E-1E16DC4E8DFE}" presName="sibTrans" presStyleCnt="0"/>
      <dgm:spPr/>
    </dgm:pt>
    <dgm:pt modelId="{C16F917B-FBA0-4FA6-8014-1845EC0FCA38}" type="pres">
      <dgm:prSet presAssocID="{253101E5-9E8F-47F9-BD44-0E08E2AAC0A0}" presName="compositeNode" presStyleCnt="0">
        <dgm:presLayoutVars>
          <dgm:bulletEnabled val="1"/>
        </dgm:presLayoutVars>
      </dgm:prSet>
      <dgm:spPr/>
    </dgm:pt>
    <dgm:pt modelId="{C468CAFE-1ED5-4EB9-89C5-F6593C8D7531}" type="pres">
      <dgm:prSet presAssocID="{253101E5-9E8F-47F9-BD44-0E08E2AAC0A0}" presName="bgRect" presStyleLbl="node1" presStyleIdx="3" presStyleCnt="5" custScaleY="111517"/>
      <dgm:spPr/>
      <dgm:t>
        <a:bodyPr/>
        <a:lstStyle/>
        <a:p>
          <a:endParaRPr lang="en-GB"/>
        </a:p>
      </dgm:t>
    </dgm:pt>
    <dgm:pt modelId="{3DF3B888-81F0-4433-92FB-B1B8CA3897EC}" type="pres">
      <dgm:prSet presAssocID="{253101E5-9E8F-47F9-BD44-0E08E2AAC0A0}" presName="parentNode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C4AA589-1765-431A-9C15-42B289FBE8AC}" type="pres">
      <dgm:prSet presAssocID="{253101E5-9E8F-47F9-BD44-0E08E2AAC0A0}" presName="child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B0DBE1A-E0C5-4D2E-A6E0-1F72D256D808}" type="pres">
      <dgm:prSet presAssocID="{E10D52FE-6325-4E3A-AA2D-51A101CC18CD}" presName="hSp" presStyleCnt="0"/>
      <dgm:spPr/>
    </dgm:pt>
    <dgm:pt modelId="{9A953B1D-9280-4213-9ADE-38362C4144D4}" type="pres">
      <dgm:prSet presAssocID="{E10D52FE-6325-4E3A-AA2D-51A101CC18CD}" presName="vProcSp" presStyleCnt="0"/>
      <dgm:spPr/>
    </dgm:pt>
    <dgm:pt modelId="{FD270D44-A51A-4A4E-A13B-B3DA35157523}" type="pres">
      <dgm:prSet presAssocID="{E10D52FE-6325-4E3A-AA2D-51A101CC18CD}" presName="vSp1" presStyleCnt="0"/>
      <dgm:spPr/>
    </dgm:pt>
    <dgm:pt modelId="{23B7FE83-4482-4B38-BE49-26539FF9EAEF}" type="pres">
      <dgm:prSet presAssocID="{E10D52FE-6325-4E3A-AA2D-51A101CC18CD}" presName="simulatedConn" presStyleLbl="solidFgAcc1" presStyleIdx="3" presStyleCnt="4"/>
      <dgm:spPr/>
    </dgm:pt>
    <dgm:pt modelId="{3B728504-5192-4E04-A6B2-ADC43A2246B4}" type="pres">
      <dgm:prSet presAssocID="{E10D52FE-6325-4E3A-AA2D-51A101CC18CD}" presName="vSp2" presStyleCnt="0"/>
      <dgm:spPr/>
    </dgm:pt>
    <dgm:pt modelId="{C723F202-9C51-4E04-B36B-E23EEDCDCEBC}" type="pres">
      <dgm:prSet presAssocID="{E10D52FE-6325-4E3A-AA2D-51A101CC18CD}" presName="sibTrans" presStyleCnt="0"/>
      <dgm:spPr/>
    </dgm:pt>
    <dgm:pt modelId="{0E67C8E3-B20A-4F09-AFD0-FEC3E4E1D75C}" type="pres">
      <dgm:prSet presAssocID="{220D9F67-CCF4-4588-8A71-DBB6E19BB851}" presName="compositeNode" presStyleCnt="0">
        <dgm:presLayoutVars>
          <dgm:bulletEnabled val="1"/>
        </dgm:presLayoutVars>
      </dgm:prSet>
      <dgm:spPr/>
    </dgm:pt>
    <dgm:pt modelId="{3FAB5579-0043-4CB4-80F4-4872D437E0E1}" type="pres">
      <dgm:prSet presAssocID="{220D9F67-CCF4-4588-8A71-DBB6E19BB851}" presName="bgRect" presStyleLbl="node1" presStyleIdx="4" presStyleCnt="5" custScaleX="128463" custScaleY="111517"/>
      <dgm:spPr/>
      <dgm:t>
        <a:bodyPr/>
        <a:lstStyle/>
        <a:p>
          <a:endParaRPr lang="en-GB"/>
        </a:p>
      </dgm:t>
    </dgm:pt>
    <dgm:pt modelId="{C971ED0F-58B4-43C3-B1DA-AE708C1E32A1}" type="pres">
      <dgm:prSet presAssocID="{220D9F67-CCF4-4588-8A71-DBB6E19BB851}" presName="parentNode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2A29D22-88EC-476B-892E-442566B27C96}" type="pres">
      <dgm:prSet presAssocID="{220D9F67-CCF4-4588-8A71-DBB6E19BB851}" presName="child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9F06DC3-39FE-4AFE-A399-022703B65929}" type="presOf" srcId="{30C0BED8-AF0E-4231-BF5D-E52CC39B3A7E}" destId="{03A8CA7C-B2AB-4D72-8EB1-315E0F3DC3C4}" srcOrd="1" destOrd="0" presId="urn:microsoft.com/office/officeart/2005/8/layout/hProcess7"/>
    <dgm:cxn modelId="{58EE39D4-C05B-43ED-9871-19001608D073}" srcId="{345E4894-9024-478A-A39F-2BEB899B5C99}" destId="{90211A74-4BCC-420C-95D2-853773B3A4EF}" srcOrd="0" destOrd="0" parTransId="{0D96F0E8-0C8F-475E-8DEA-B06377B0C2B1}" sibTransId="{CC9FE598-4E42-4B3A-BF64-25910D4C1D1F}"/>
    <dgm:cxn modelId="{7A4D3E8B-BA4A-42AE-9C5A-336E20E89C74}" type="presOf" srcId="{3D8AEE7E-3DDF-4013-A4AA-56CE7836A7D8}" destId="{D2A29D22-88EC-476B-892E-442566B27C96}" srcOrd="0" destOrd="0" presId="urn:microsoft.com/office/officeart/2005/8/layout/hProcess7"/>
    <dgm:cxn modelId="{25BAAD4E-C667-49AE-8225-4AB626488A29}" srcId="{345E4894-9024-478A-A39F-2BEB899B5C99}" destId="{220D9F67-CCF4-4588-8A71-DBB6E19BB851}" srcOrd="4" destOrd="0" parTransId="{40782815-FD70-43AE-BF6D-1AB26B7D344C}" sibTransId="{ECE2468B-4ED9-46CC-A07E-A8897936F10E}"/>
    <dgm:cxn modelId="{FFEF94E9-4E6A-4BB3-8B4C-76C242094F07}" type="presOf" srcId="{253101E5-9E8F-47F9-BD44-0E08E2AAC0A0}" destId="{C468CAFE-1ED5-4EB9-89C5-F6593C8D7531}" srcOrd="0" destOrd="0" presId="urn:microsoft.com/office/officeart/2005/8/layout/hProcess7"/>
    <dgm:cxn modelId="{BD40A97C-2FB5-4495-A1F2-8C7F41E3390F}" srcId="{F75E51AB-6ADA-470B-A45D-E5D3E0C58E37}" destId="{9FF2E268-BC0D-4463-85C0-35C5BF623F56}" srcOrd="0" destOrd="0" parTransId="{9B0AB1F3-EA5C-46F1-B8E6-254FAB2417BA}" sibTransId="{6346AB7B-9572-42DE-8323-053223874779}"/>
    <dgm:cxn modelId="{DD8EFEBB-57D0-4C8C-9727-815FE6F53625}" srcId="{345E4894-9024-478A-A39F-2BEB899B5C99}" destId="{253101E5-9E8F-47F9-BD44-0E08E2AAC0A0}" srcOrd="3" destOrd="0" parTransId="{0AA16F25-FB87-4AEE-9F77-0B5A7943BA4C}" sibTransId="{E10D52FE-6325-4E3A-AA2D-51A101CC18CD}"/>
    <dgm:cxn modelId="{B25A604D-4A0E-4787-B77B-FD9DFF838C3C}" srcId="{253101E5-9E8F-47F9-BD44-0E08E2AAC0A0}" destId="{4673A2FA-9810-4779-A0E5-77BBF6EE4F1F}" srcOrd="0" destOrd="0" parTransId="{D13AECE2-674B-4FB6-8126-9D3E4F188ACF}" sibTransId="{CD061B33-22AD-48F9-BC7C-74553A0F90B4}"/>
    <dgm:cxn modelId="{F7FB67FF-8F5B-4F05-A204-2DD8F1EED96C}" type="presOf" srcId="{90211A74-4BCC-420C-95D2-853773B3A4EF}" destId="{AF19B46C-1F1E-4ECB-837B-4DCB040E1AAC}" srcOrd="0" destOrd="0" presId="urn:microsoft.com/office/officeart/2005/8/layout/hProcess7"/>
    <dgm:cxn modelId="{71543666-7B51-4A08-A28C-2CDD402E21C2}" srcId="{345E4894-9024-478A-A39F-2BEB899B5C99}" destId="{30C0BED8-AF0E-4231-BF5D-E52CC39B3A7E}" srcOrd="2" destOrd="0" parTransId="{2265C0F3-5269-4B3F-891D-9F7501ED4939}" sibTransId="{890F6264-CD7D-4B44-A24E-1E16DC4E8DFE}"/>
    <dgm:cxn modelId="{982B3588-E099-49E6-B563-198241DF3711}" type="presOf" srcId="{345E4894-9024-478A-A39F-2BEB899B5C99}" destId="{CEA0D25B-2266-466A-9263-11E37A1C6F32}" srcOrd="0" destOrd="0" presId="urn:microsoft.com/office/officeart/2005/8/layout/hProcess7"/>
    <dgm:cxn modelId="{8B1DFEA9-85A9-4038-9BF8-AD290AD795E4}" type="presOf" srcId="{F75E51AB-6ADA-470B-A45D-E5D3E0C58E37}" destId="{F79FE8F8-055E-4343-81DA-4EEF076C8E61}" srcOrd="0" destOrd="0" presId="urn:microsoft.com/office/officeart/2005/8/layout/hProcess7"/>
    <dgm:cxn modelId="{147CBFDF-D870-4268-8D54-8704133C8939}" type="presOf" srcId="{220D9F67-CCF4-4588-8A71-DBB6E19BB851}" destId="{C971ED0F-58B4-43C3-B1DA-AE708C1E32A1}" srcOrd="1" destOrd="0" presId="urn:microsoft.com/office/officeart/2005/8/layout/hProcess7"/>
    <dgm:cxn modelId="{20008B5B-EA9C-42A7-AEDB-4889606D1E99}" type="presOf" srcId="{F75E51AB-6ADA-470B-A45D-E5D3E0C58E37}" destId="{C63FE011-2BB5-477F-96BE-3D819C3BC33E}" srcOrd="1" destOrd="0" presId="urn:microsoft.com/office/officeart/2005/8/layout/hProcess7"/>
    <dgm:cxn modelId="{011DD3F4-601A-4975-8B46-94219C6A389C}" type="presOf" srcId="{90211A74-4BCC-420C-95D2-853773B3A4EF}" destId="{414EFC99-E81B-432D-8E74-0DCBA571708E}" srcOrd="1" destOrd="0" presId="urn:microsoft.com/office/officeart/2005/8/layout/hProcess7"/>
    <dgm:cxn modelId="{B8034AA4-1F5E-4326-B05F-C6434A79A877}" type="presOf" srcId="{9FF2E268-BC0D-4463-85C0-35C5BF623F56}" destId="{F0B499CE-A2D5-46B3-AD3A-2C742AFB482F}" srcOrd="0" destOrd="0" presId="urn:microsoft.com/office/officeart/2005/8/layout/hProcess7"/>
    <dgm:cxn modelId="{1A340E1F-6607-4B78-81CD-C0ED13167253}" srcId="{220D9F67-CCF4-4588-8A71-DBB6E19BB851}" destId="{3D8AEE7E-3DDF-4013-A4AA-56CE7836A7D8}" srcOrd="0" destOrd="0" parTransId="{0B358959-3D05-4426-87C4-78304BB08257}" sibTransId="{F8E60A6A-13D4-47FE-8741-0B213C3522FE}"/>
    <dgm:cxn modelId="{7FFED6E2-DFF4-49F5-A027-FF7FD9325A28}" type="presOf" srcId="{76F2D313-A75E-4FED-BE07-7029CD25EF7B}" destId="{92C79570-4AD4-48B7-86BC-B4B43DE7EDA3}" srcOrd="0" destOrd="0" presId="urn:microsoft.com/office/officeart/2005/8/layout/hProcess7"/>
    <dgm:cxn modelId="{2A2D90E6-1CA7-4314-AE73-BB0B9CB42140}" type="presOf" srcId="{30C0BED8-AF0E-4231-BF5D-E52CC39B3A7E}" destId="{E3D72816-6BEE-40C2-834D-60756F21C243}" srcOrd="0" destOrd="0" presId="urn:microsoft.com/office/officeart/2005/8/layout/hProcess7"/>
    <dgm:cxn modelId="{B71B04CD-776D-4E42-B74D-C5706024AF21}" type="presOf" srcId="{4673A2FA-9810-4779-A0E5-77BBF6EE4F1F}" destId="{AC4AA589-1765-431A-9C15-42B289FBE8AC}" srcOrd="0" destOrd="0" presId="urn:microsoft.com/office/officeart/2005/8/layout/hProcess7"/>
    <dgm:cxn modelId="{34AFE903-3C1B-4F9B-A429-79EE97DD4459}" srcId="{30C0BED8-AF0E-4231-BF5D-E52CC39B3A7E}" destId="{441BE751-71FC-4D11-ACCD-B2D2D1034B8E}" srcOrd="0" destOrd="0" parTransId="{EA45045D-F856-4673-87F3-933A3D65D9AF}" sibTransId="{B6ECDE1F-0A8F-4C3F-8EF6-E6896B19F794}"/>
    <dgm:cxn modelId="{34CF45C6-6292-4371-B791-A9CE5AE7FDCC}" srcId="{345E4894-9024-478A-A39F-2BEB899B5C99}" destId="{F75E51AB-6ADA-470B-A45D-E5D3E0C58E37}" srcOrd="1" destOrd="0" parTransId="{4F5D0866-E92A-4B48-BDFF-493146DBDD86}" sibTransId="{A3493E9C-183A-4380-AD28-6D10CA0932B1}"/>
    <dgm:cxn modelId="{626E8BAB-EDD5-4E44-8FB4-C9CBE02145C7}" type="presOf" srcId="{220D9F67-CCF4-4588-8A71-DBB6E19BB851}" destId="{3FAB5579-0043-4CB4-80F4-4872D437E0E1}" srcOrd="0" destOrd="0" presId="urn:microsoft.com/office/officeart/2005/8/layout/hProcess7"/>
    <dgm:cxn modelId="{100510B0-1588-4497-8FE2-518E644B077B}" type="presOf" srcId="{441BE751-71FC-4D11-ACCD-B2D2D1034B8E}" destId="{98D4971E-E30B-4506-8049-C45FEBD67433}" srcOrd="0" destOrd="0" presId="urn:microsoft.com/office/officeart/2005/8/layout/hProcess7"/>
    <dgm:cxn modelId="{3F24CA89-8C26-4EA2-A6E0-1AEE4DB5D944}" type="presOf" srcId="{253101E5-9E8F-47F9-BD44-0E08E2AAC0A0}" destId="{3DF3B888-81F0-4433-92FB-B1B8CA3897EC}" srcOrd="1" destOrd="0" presId="urn:microsoft.com/office/officeart/2005/8/layout/hProcess7"/>
    <dgm:cxn modelId="{E440F34F-1110-445B-950F-1211CF4CBC19}" srcId="{90211A74-4BCC-420C-95D2-853773B3A4EF}" destId="{76F2D313-A75E-4FED-BE07-7029CD25EF7B}" srcOrd="0" destOrd="0" parTransId="{692ACC26-4D22-4DA2-81C5-E6107BA0859B}" sibTransId="{B5840811-D28B-4CB3-BA15-BB3D0D4F3E58}"/>
    <dgm:cxn modelId="{D7E482E1-561B-4A52-ADC5-AE3E2C297C92}" type="presParOf" srcId="{CEA0D25B-2266-466A-9263-11E37A1C6F32}" destId="{F092C8FB-4AC3-4CCF-9518-8B1557B0351D}" srcOrd="0" destOrd="0" presId="urn:microsoft.com/office/officeart/2005/8/layout/hProcess7"/>
    <dgm:cxn modelId="{41176321-34D7-4AB8-A6B9-2EEAF9A1D062}" type="presParOf" srcId="{F092C8FB-4AC3-4CCF-9518-8B1557B0351D}" destId="{AF19B46C-1F1E-4ECB-837B-4DCB040E1AAC}" srcOrd="0" destOrd="0" presId="urn:microsoft.com/office/officeart/2005/8/layout/hProcess7"/>
    <dgm:cxn modelId="{90EB637D-16E3-4642-8AFC-6E667AD1B6E7}" type="presParOf" srcId="{F092C8FB-4AC3-4CCF-9518-8B1557B0351D}" destId="{414EFC99-E81B-432D-8E74-0DCBA571708E}" srcOrd="1" destOrd="0" presId="urn:microsoft.com/office/officeart/2005/8/layout/hProcess7"/>
    <dgm:cxn modelId="{077480A0-A358-467E-A948-784E96CCACCA}" type="presParOf" srcId="{F092C8FB-4AC3-4CCF-9518-8B1557B0351D}" destId="{92C79570-4AD4-48B7-86BC-B4B43DE7EDA3}" srcOrd="2" destOrd="0" presId="urn:microsoft.com/office/officeart/2005/8/layout/hProcess7"/>
    <dgm:cxn modelId="{5B4AC167-1D28-4400-98CE-81F35376728D}" type="presParOf" srcId="{CEA0D25B-2266-466A-9263-11E37A1C6F32}" destId="{5E507DD6-442F-4ECB-9979-EE312B80DB1B}" srcOrd="1" destOrd="0" presId="urn:microsoft.com/office/officeart/2005/8/layout/hProcess7"/>
    <dgm:cxn modelId="{3DF9FF4A-602C-4CC5-BABC-AB9A9DBE4996}" type="presParOf" srcId="{CEA0D25B-2266-466A-9263-11E37A1C6F32}" destId="{F8C10A40-1A5A-4FEB-B6BB-6891914ACFDB}" srcOrd="2" destOrd="0" presId="urn:microsoft.com/office/officeart/2005/8/layout/hProcess7"/>
    <dgm:cxn modelId="{ABE49FCF-D723-4AF9-BEC3-5A975AC907FC}" type="presParOf" srcId="{F8C10A40-1A5A-4FEB-B6BB-6891914ACFDB}" destId="{801ADDCC-11DE-4880-BFEB-515824476B4A}" srcOrd="0" destOrd="0" presId="urn:microsoft.com/office/officeart/2005/8/layout/hProcess7"/>
    <dgm:cxn modelId="{6945763D-8E35-4298-B99C-02396EB270C2}" type="presParOf" srcId="{F8C10A40-1A5A-4FEB-B6BB-6891914ACFDB}" destId="{91B83223-3A2A-447D-84CA-19FE6B6E8EFF}" srcOrd="1" destOrd="0" presId="urn:microsoft.com/office/officeart/2005/8/layout/hProcess7"/>
    <dgm:cxn modelId="{C9A59C47-C5A6-48E6-9FA0-CD92C18CFBC0}" type="presParOf" srcId="{F8C10A40-1A5A-4FEB-B6BB-6891914ACFDB}" destId="{CDF81E3C-9347-4681-A0D6-66E390664CEF}" srcOrd="2" destOrd="0" presId="urn:microsoft.com/office/officeart/2005/8/layout/hProcess7"/>
    <dgm:cxn modelId="{A05F8E1C-5CD5-40CA-8AD2-FB1A249C7FBD}" type="presParOf" srcId="{CEA0D25B-2266-466A-9263-11E37A1C6F32}" destId="{4BD56ADA-A33D-4F0B-B2AB-D6EEABBC26C4}" srcOrd="3" destOrd="0" presId="urn:microsoft.com/office/officeart/2005/8/layout/hProcess7"/>
    <dgm:cxn modelId="{C90116E3-F660-43DD-889E-A9E2CDC0D75A}" type="presParOf" srcId="{CEA0D25B-2266-466A-9263-11E37A1C6F32}" destId="{71C29BF5-EEED-4463-B8E2-AE71F773AE02}" srcOrd="4" destOrd="0" presId="urn:microsoft.com/office/officeart/2005/8/layout/hProcess7"/>
    <dgm:cxn modelId="{F8195570-7324-4B70-BBD8-50C1ECA0856D}" type="presParOf" srcId="{71C29BF5-EEED-4463-B8E2-AE71F773AE02}" destId="{F79FE8F8-055E-4343-81DA-4EEF076C8E61}" srcOrd="0" destOrd="0" presId="urn:microsoft.com/office/officeart/2005/8/layout/hProcess7"/>
    <dgm:cxn modelId="{7F77B737-A30F-471D-9480-5BDD3DD335B9}" type="presParOf" srcId="{71C29BF5-EEED-4463-B8E2-AE71F773AE02}" destId="{C63FE011-2BB5-477F-96BE-3D819C3BC33E}" srcOrd="1" destOrd="0" presId="urn:microsoft.com/office/officeart/2005/8/layout/hProcess7"/>
    <dgm:cxn modelId="{2989A41F-1E18-4E81-81E5-B3DF43CB3B17}" type="presParOf" srcId="{71C29BF5-EEED-4463-B8E2-AE71F773AE02}" destId="{F0B499CE-A2D5-46B3-AD3A-2C742AFB482F}" srcOrd="2" destOrd="0" presId="urn:microsoft.com/office/officeart/2005/8/layout/hProcess7"/>
    <dgm:cxn modelId="{F9442893-73DA-4F9D-BCDF-6CE1FC478689}" type="presParOf" srcId="{CEA0D25B-2266-466A-9263-11E37A1C6F32}" destId="{D0A8F752-316E-4607-A229-642740CC96E0}" srcOrd="5" destOrd="0" presId="urn:microsoft.com/office/officeart/2005/8/layout/hProcess7"/>
    <dgm:cxn modelId="{401971D0-A8B3-42B0-B52E-9CB9470F3B73}" type="presParOf" srcId="{CEA0D25B-2266-466A-9263-11E37A1C6F32}" destId="{250143F0-2030-4BD9-9338-18CE136405B0}" srcOrd="6" destOrd="0" presId="urn:microsoft.com/office/officeart/2005/8/layout/hProcess7"/>
    <dgm:cxn modelId="{525B72C8-11D0-460E-BD5A-9CC73EF2888E}" type="presParOf" srcId="{250143F0-2030-4BD9-9338-18CE136405B0}" destId="{3D633764-C6D2-4D45-A031-5A4D4E0C4FC9}" srcOrd="0" destOrd="0" presId="urn:microsoft.com/office/officeart/2005/8/layout/hProcess7"/>
    <dgm:cxn modelId="{2B47914D-444D-474B-A0C5-0ADEFE0AEBBC}" type="presParOf" srcId="{250143F0-2030-4BD9-9338-18CE136405B0}" destId="{DD765708-1221-4131-9941-8B4FD754E6AD}" srcOrd="1" destOrd="0" presId="urn:microsoft.com/office/officeart/2005/8/layout/hProcess7"/>
    <dgm:cxn modelId="{1B3413E1-8ACD-4ED4-8D6D-7A5BA5C1B107}" type="presParOf" srcId="{250143F0-2030-4BD9-9338-18CE136405B0}" destId="{15CA274E-18EA-4917-922F-A1C96EF05C27}" srcOrd="2" destOrd="0" presId="urn:microsoft.com/office/officeart/2005/8/layout/hProcess7"/>
    <dgm:cxn modelId="{2C8D6656-C272-4B70-9074-A22D1616547E}" type="presParOf" srcId="{CEA0D25B-2266-466A-9263-11E37A1C6F32}" destId="{36B6EA75-6187-490F-8216-EED9364F9A6B}" srcOrd="7" destOrd="0" presId="urn:microsoft.com/office/officeart/2005/8/layout/hProcess7"/>
    <dgm:cxn modelId="{3E0EBF44-32D2-4D63-A576-F83DDBAA1D2D}" type="presParOf" srcId="{CEA0D25B-2266-466A-9263-11E37A1C6F32}" destId="{77816861-94F2-44DC-A780-84D342ED5CD4}" srcOrd="8" destOrd="0" presId="urn:microsoft.com/office/officeart/2005/8/layout/hProcess7"/>
    <dgm:cxn modelId="{2C339265-EF27-4839-9750-9C2C502C7440}" type="presParOf" srcId="{77816861-94F2-44DC-A780-84D342ED5CD4}" destId="{E3D72816-6BEE-40C2-834D-60756F21C243}" srcOrd="0" destOrd="0" presId="urn:microsoft.com/office/officeart/2005/8/layout/hProcess7"/>
    <dgm:cxn modelId="{13E519CA-F3DD-449A-B0D2-9852AD092544}" type="presParOf" srcId="{77816861-94F2-44DC-A780-84D342ED5CD4}" destId="{03A8CA7C-B2AB-4D72-8EB1-315E0F3DC3C4}" srcOrd="1" destOrd="0" presId="urn:microsoft.com/office/officeart/2005/8/layout/hProcess7"/>
    <dgm:cxn modelId="{8DF827C1-FB6C-456F-A926-0B45E1B7077E}" type="presParOf" srcId="{77816861-94F2-44DC-A780-84D342ED5CD4}" destId="{98D4971E-E30B-4506-8049-C45FEBD67433}" srcOrd="2" destOrd="0" presId="urn:microsoft.com/office/officeart/2005/8/layout/hProcess7"/>
    <dgm:cxn modelId="{882E1D25-7F1F-4DFD-9F3C-5FB53BED39BC}" type="presParOf" srcId="{CEA0D25B-2266-466A-9263-11E37A1C6F32}" destId="{8E966562-646D-455F-9DB2-A693816D7AAB}" srcOrd="9" destOrd="0" presId="urn:microsoft.com/office/officeart/2005/8/layout/hProcess7"/>
    <dgm:cxn modelId="{781BC564-D6B1-4BEF-8A8F-82D6715DD3F5}" type="presParOf" srcId="{CEA0D25B-2266-466A-9263-11E37A1C6F32}" destId="{1D0E98FA-C584-4D95-8ADC-7251834401BA}" srcOrd="10" destOrd="0" presId="urn:microsoft.com/office/officeart/2005/8/layout/hProcess7"/>
    <dgm:cxn modelId="{1C1108C1-546E-44BE-B690-D1CFA1C24637}" type="presParOf" srcId="{1D0E98FA-C584-4D95-8ADC-7251834401BA}" destId="{7D2E9F24-D167-4C19-A29E-019CCB182217}" srcOrd="0" destOrd="0" presId="urn:microsoft.com/office/officeart/2005/8/layout/hProcess7"/>
    <dgm:cxn modelId="{6D6BC91C-562A-4C7A-AC62-56E245455312}" type="presParOf" srcId="{1D0E98FA-C584-4D95-8ADC-7251834401BA}" destId="{8BEE292A-1EB3-4F2B-98AA-D003C834C50B}" srcOrd="1" destOrd="0" presId="urn:microsoft.com/office/officeart/2005/8/layout/hProcess7"/>
    <dgm:cxn modelId="{E021327A-B65F-41CF-9AAE-994B98DB3C23}" type="presParOf" srcId="{1D0E98FA-C584-4D95-8ADC-7251834401BA}" destId="{763AC681-52E4-4F38-92DB-076EFDF65AD2}" srcOrd="2" destOrd="0" presId="urn:microsoft.com/office/officeart/2005/8/layout/hProcess7"/>
    <dgm:cxn modelId="{4DFFA8F3-67EB-4752-875E-39B803E95791}" type="presParOf" srcId="{CEA0D25B-2266-466A-9263-11E37A1C6F32}" destId="{3030A446-C9C8-42B9-827E-4750A81F61B6}" srcOrd="11" destOrd="0" presId="urn:microsoft.com/office/officeart/2005/8/layout/hProcess7"/>
    <dgm:cxn modelId="{982B5692-11C6-4C8E-B065-290DFE31847A}" type="presParOf" srcId="{CEA0D25B-2266-466A-9263-11E37A1C6F32}" destId="{C16F917B-FBA0-4FA6-8014-1845EC0FCA38}" srcOrd="12" destOrd="0" presId="urn:microsoft.com/office/officeart/2005/8/layout/hProcess7"/>
    <dgm:cxn modelId="{765CDC0C-72F0-4C4D-AAD2-C8D9C854236C}" type="presParOf" srcId="{C16F917B-FBA0-4FA6-8014-1845EC0FCA38}" destId="{C468CAFE-1ED5-4EB9-89C5-F6593C8D7531}" srcOrd="0" destOrd="0" presId="urn:microsoft.com/office/officeart/2005/8/layout/hProcess7"/>
    <dgm:cxn modelId="{1E5961C0-C7C5-4CE4-92C8-61CA0D05DB37}" type="presParOf" srcId="{C16F917B-FBA0-4FA6-8014-1845EC0FCA38}" destId="{3DF3B888-81F0-4433-92FB-B1B8CA3897EC}" srcOrd="1" destOrd="0" presId="urn:microsoft.com/office/officeart/2005/8/layout/hProcess7"/>
    <dgm:cxn modelId="{AB90436D-2774-4F03-802B-FF1AA46AD77B}" type="presParOf" srcId="{C16F917B-FBA0-4FA6-8014-1845EC0FCA38}" destId="{AC4AA589-1765-431A-9C15-42B289FBE8AC}" srcOrd="2" destOrd="0" presId="urn:microsoft.com/office/officeart/2005/8/layout/hProcess7"/>
    <dgm:cxn modelId="{C0BC90A5-493E-4951-B023-0E342E738CFB}" type="presParOf" srcId="{CEA0D25B-2266-466A-9263-11E37A1C6F32}" destId="{EB0DBE1A-E0C5-4D2E-A6E0-1F72D256D808}" srcOrd="13" destOrd="0" presId="urn:microsoft.com/office/officeart/2005/8/layout/hProcess7"/>
    <dgm:cxn modelId="{569D4D06-BA53-4F6E-8130-EDC3DF3E29A1}" type="presParOf" srcId="{CEA0D25B-2266-466A-9263-11E37A1C6F32}" destId="{9A953B1D-9280-4213-9ADE-38362C4144D4}" srcOrd="14" destOrd="0" presId="urn:microsoft.com/office/officeart/2005/8/layout/hProcess7"/>
    <dgm:cxn modelId="{69F1527B-9C88-4FF9-AAA3-879BC93719A2}" type="presParOf" srcId="{9A953B1D-9280-4213-9ADE-38362C4144D4}" destId="{FD270D44-A51A-4A4E-A13B-B3DA35157523}" srcOrd="0" destOrd="0" presId="urn:microsoft.com/office/officeart/2005/8/layout/hProcess7"/>
    <dgm:cxn modelId="{88CCA1CB-9E14-477D-8292-15D413C9112F}" type="presParOf" srcId="{9A953B1D-9280-4213-9ADE-38362C4144D4}" destId="{23B7FE83-4482-4B38-BE49-26539FF9EAEF}" srcOrd="1" destOrd="0" presId="urn:microsoft.com/office/officeart/2005/8/layout/hProcess7"/>
    <dgm:cxn modelId="{3E41FE71-CFF4-4656-98DB-1C4FA076F5EC}" type="presParOf" srcId="{9A953B1D-9280-4213-9ADE-38362C4144D4}" destId="{3B728504-5192-4E04-A6B2-ADC43A2246B4}" srcOrd="2" destOrd="0" presId="urn:microsoft.com/office/officeart/2005/8/layout/hProcess7"/>
    <dgm:cxn modelId="{C07E0157-4BD7-40F5-8F37-247E626DF85A}" type="presParOf" srcId="{CEA0D25B-2266-466A-9263-11E37A1C6F32}" destId="{C723F202-9C51-4E04-B36B-E23EEDCDCEBC}" srcOrd="15" destOrd="0" presId="urn:microsoft.com/office/officeart/2005/8/layout/hProcess7"/>
    <dgm:cxn modelId="{A03C085A-4365-4E6D-89ED-EC49A01E04CB}" type="presParOf" srcId="{CEA0D25B-2266-466A-9263-11E37A1C6F32}" destId="{0E67C8E3-B20A-4F09-AFD0-FEC3E4E1D75C}" srcOrd="16" destOrd="0" presId="urn:microsoft.com/office/officeart/2005/8/layout/hProcess7"/>
    <dgm:cxn modelId="{02B23FA4-2BA3-4138-93DE-FD0A5CDA320A}" type="presParOf" srcId="{0E67C8E3-B20A-4F09-AFD0-FEC3E4E1D75C}" destId="{3FAB5579-0043-4CB4-80F4-4872D437E0E1}" srcOrd="0" destOrd="0" presId="urn:microsoft.com/office/officeart/2005/8/layout/hProcess7"/>
    <dgm:cxn modelId="{7D8A4A1C-5A7F-4AC2-91A8-3B9C7CE08CC0}" type="presParOf" srcId="{0E67C8E3-B20A-4F09-AFD0-FEC3E4E1D75C}" destId="{C971ED0F-58B4-43C3-B1DA-AE708C1E32A1}" srcOrd="1" destOrd="0" presId="urn:microsoft.com/office/officeart/2005/8/layout/hProcess7"/>
    <dgm:cxn modelId="{8058B2EB-AC47-4F73-A19A-F4F6BC0C31F2}" type="presParOf" srcId="{0E67C8E3-B20A-4F09-AFD0-FEC3E4E1D75C}" destId="{D2A29D22-88EC-476B-892E-442566B27C96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527FA3-2A84-4F6E-9765-0B215F9553F8}">
      <dsp:nvSpPr>
        <dsp:cNvPr id="0" name=""/>
        <dsp:cNvSpPr/>
      </dsp:nvSpPr>
      <dsp:spPr>
        <a:xfrm>
          <a:off x="1395305" y="411365"/>
          <a:ext cx="3713772" cy="3713772"/>
        </a:xfrm>
        <a:prstGeom prst="blockArc">
          <a:avLst>
            <a:gd name="adj1" fmla="val 13500000"/>
            <a:gd name="adj2" fmla="val 16200000"/>
            <a:gd name="adj3" fmla="val 343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FFB3A1-2161-46C0-9C0E-B5C2B93B879B}">
      <dsp:nvSpPr>
        <dsp:cNvPr id="0" name=""/>
        <dsp:cNvSpPr/>
      </dsp:nvSpPr>
      <dsp:spPr>
        <a:xfrm>
          <a:off x="1395305" y="411365"/>
          <a:ext cx="3713772" cy="3713772"/>
        </a:xfrm>
        <a:prstGeom prst="blockArc">
          <a:avLst>
            <a:gd name="adj1" fmla="val 10800000"/>
            <a:gd name="adj2" fmla="val 13500000"/>
            <a:gd name="adj3" fmla="val 343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79D798-1253-46E4-961B-A6D9DF511D89}">
      <dsp:nvSpPr>
        <dsp:cNvPr id="0" name=""/>
        <dsp:cNvSpPr/>
      </dsp:nvSpPr>
      <dsp:spPr>
        <a:xfrm>
          <a:off x="1395305" y="411365"/>
          <a:ext cx="3713772" cy="3713772"/>
        </a:xfrm>
        <a:prstGeom prst="blockArc">
          <a:avLst>
            <a:gd name="adj1" fmla="val 8100000"/>
            <a:gd name="adj2" fmla="val 10800000"/>
            <a:gd name="adj3" fmla="val 343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C5AD6A-0509-4DFB-97BA-3507AD464A9F}">
      <dsp:nvSpPr>
        <dsp:cNvPr id="0" name=""/>
        <dsp:cNvSpPr/>
      </dsp:nvSpPr>
      <dsp:spPr>
        <a:xfrm>
          <a:off x="1395305" y="411365"/>
          <a:ext cx="3713772" cy="3713772"/>
        </a:xfrm>
        <a:prstGeom prst="blockArc">
          <a:avLst>
            <a:gd name="adj1" fmla="val 5400000"/>
            <a:gd name="adj2" fmla="val 8100000"/>
            <a:gd name="adj3" fmla="val 343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131B7E-4594-4356-B533-4332633C987F}">
      <dsp:nvSpPr>
        <dsp:cNvPr id="0" name=""/>
        <dsp:cNvSpPr/>
      </dsp:nvSpPr>
      <dsp:spPr>
        <a:xfrm>
          <a:off x="1395305" y="411365"/>
          <a:ext cx="3713772" cy="3713772"/>
        </a:xfrm>
        <a:prstGeom prst="blockArc">
          <a:avLst>
            <a:gd name="adj1" fmla="val 2700000"/>
            <a:gd name="adj2" fmla="val 5400000"/>
            <a:gd name="adj3" fmla="val 343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916E3D-9D13-4BF6-86B7-54786A9F503D}">
      <dsp:nvSpPr>
        <dsp:cNvPr id="0" name=""/>
        <dsp:cNvSpPr/>
      </dsp:nvSpPr>
      <dsp:spPr>
        <a:xfrm>
          <a:off x="1395305" y="411365"/>
          <a:ext cx="3713772" cy="3713772"/>
        </a:xfrm>
        <a:prstGeom prst="blockArc">
          <a:avLst>
            <a:gd name="adj1" fmla="val 0"/>
            <a:gd name="adj2" fmla="val 2700000"/>
            <a:gd name="adj3" fmla="val 343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111345-B841-4304-9EA4-4E08599E2074}">
      <dsp:nvSpPr>
        <dsp:cNvPr id="0" name=""/>
        <dsp:cNvSpPr/>
      </dsp:nvSpPr>
      <dsp:spPr>
        <a:xfrm>
          <a:off x="1395305" y="411365"/>
          <a:ext cx="3713772" cy="3713772"/>
        </a:xfrm>
        <a:prstGeom prst="blockArc">
          <a:avLst>
            <a:gd name="adj1" fmla="val 18900000"/>
            <a:gd name="adj2" fmla="val 0"/>
            <a:gd name="adj3" fmla="val 343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11CFFB-6F58-41E6-BB79-F7F96ABD707D}">
      <dsp:nvSpPr>
        <dsp:cNvPr id="0" name=""/>
        <dsp:cNvSpPr/>
      </dsp:nvSpPr>
      <dsp:spPr>
        <a:xfrm>
          <a:off x="1395305" y="411365"/>
          <a:ext cx="3713772" cy="3713772"/>
        </a:xfrm>
        <a:prstGeom prst="blockArc">
          <a:avLst>
            <a:gd name="adj1" fmla="val 16200000"/>
            <a:gd name="adj2" fmla="val 18900000"/>
            <a:gd name="adj3" fmla="val 343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3478B2-CD06-4BB8-AFFF-8DA9FBEA7A1B}">
      <dsp:nvSpPr>
        <dsp:cNvPr id="0" name=""/>
        <dsp:cNvSpPr/>
      </dsp:nvSpPr>
      <dsp:spPr>
        <a:xfrm>
          <a:off x="2255910" y="1312489"/>
          <a:ext cx="1992562" cy="1911525"/>
        </a:xfrm>
        <a:prstGeom prst="ellipse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 dirty="0" smtClean="0">
            <a:solidFill>
              <a:schemeClr val="tx1"/>
            </a:solidFill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 dirty="0" smtClean="0">
            <a:solidFill>
              <a:schemeClr val="tx1"/>
            </a:solidFill>
          </a:endParaRPr>
        </a:p>
        <a:p>
          <a:pPr marL="72000"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 smtClean="0">
              <a:solidFill>
                <a:schemeClr val="tx1"/>
              </a:solidFill>
            </a:rPr>
            <a:t>Diagnosing practice</a:t>
          </a:r>
        </a:p>
        <a:p>
          <a:pPr marL="72000"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 smtClean="0">
              <a:solidFill>
                <a:schemeClr val="tx1"/>
              </a:solidFill>
            </a:rPr>
            <a:t>Underlying pedagogic principles</a:t>
          </a:r>
        </a:p>
        <a:p>
          <a:pPr marL="72000"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 smtClean="0">
              <a:solidFill>
                <a:schemeClr val="tx1"/>
              </a:solidFill>
            </a:rPr>
            <a:t>Features and consequences</a:t>
          </a:r>
        </a:p>
        <a:p>
          <a:pPr marL="72000"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 smtClean="0">
              <a:solidFill>
                <a:schemeClr val="tx1"/>
              </a:solidFill>
            </a:rPr>
            <a:t>Ideas for development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 dirty="0" smtClean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 dirty="0">
            <a:solidFill>
              <a:schemeClr val="tx1"/>
            </a:solidFill>
          </a:endParaRPr>
        </a:p>
      </dsp:txBody>
      <dsp:txXfrm>
        <a:off x="2547714" y="1592425"/>
        <a:ext cx="1408954" cy="1351653"/>
      </dsp:txXfrm>
    </dsp:sp>
    <dsp:sp modelId="{3EBD7C37-09AF-46E3-AD85-EF8108AB3F69}">
      <dsp:nvSpPr>
        <dsp:cNvPr id="0" name=""/>
        <dsp:cNvSpPr/>
      </dsp:nvSpPr>
      <dsp:spPr>
        <a:xfrm>
          <a:off x="2809779" y="806"/>
          <a:ext cx="884824" cy="884824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b="1" kern="1200" dirty="0" smtClean="0"/>
            <a:t>Good Practice in Higher Education </a:t>
          </a:r>
          <a:endParaRPr lang="en-GB" sz="800" b="1" kern="1200" dirty="0"/>
        </a:p>
      </dsp:txBody>
      <dsp:txXfrm>
        <a:off x="2939358" y="130385"/>
        <a:ext cx="625666" cy="625666"/>
      </dsp:txXfrm>
    </dsp:sp>
    <dsp:sp modelId="{B6CAABF3-F84E-413B-84FB-5E6F0E8FD29B}">
      <dsp:nvSpPr>
        <dsp:cNvPr id="0" name=""/>
        <dsp:cNvSpPr/>
      </dsp:nvSpPr>
      <dsp:spPr>
        <a:xfrm>
          <a:off x="4100272" y="535346"/>
          <a:ext cx="884824" cy="8848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b="1" kern="1200" dirty="0" smtClean="0"/>
            <a:t>Employability </a:t>
          </a:r>
          <a:endParaRPr lang="en-GB" sz="800" b="1" kern="1200" dirty="0"/>
        </a:p>
      </dsp:txBody>
      <dsp:txXfrm>
        <a:off x="4229851" y="664925"/>
        <a:ext cx="625666" cy="625666"/>
      </dsp:txXfrm>
    </dsp:sp>
    <dsp:sp modelId="{50087741-9BAC-4393-A6B1-4E23181A736B}">
      <dsp:nvSpPr>
        <dsp:cNvPr id="0" name=""/>
        <dsp:cNvSpPr/>
      </dsp:nvSpPr>
      <dsp:spPr>
        <a:xfrm>
          <a:off x="4634812" y="1825839"/>
          <a:ext cx="884824" cy="884824"/>
        </a:xfrm>
        <a:prstGeom prst="ellipse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b="1" kern="1200" dirty="0" smtClean="0"/>
            <a:t>Inclusive Teaching</a:t>
          </a:r>
          <a:endParaRPr lang="en-GB" sz="800" b="1" kern="1200" dirty="0"/>
        </a:p>
      </dsp:txBody>
      <dsp:txXfrm>
        <a:off x="4764391" y="1955418"/>
        <a:ext cx="625666" cy="625666"/>
      </dsp:txXfrm>
    </dsp:sp>
    <dsp:sp modelId="{05D0B46C-098D-431D-BFD3-2D46D384AC68}">
      <dsp:nvSpPr>
        <dsp:cNvPr id="0" name=""/>
        <dsp:cNvSpPr/>
      </dsp:nvSpPr>
      <dsp:spPr>
        <a:xfrm>
          <a:off x="4100272" y="3116332"/>
          <a:ext cx="884824" cy="884824"/>
        </a:xfrm>
        <a:prstGeom prst="ellipse">
          <a:avLst/>
        </a:prstGeom>
        <a:solidFill>
          <a:srgbClr val="CC00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b="1" kern="1200" dirty="0" smtClean="0"/>
            <a:t>International Engagement</a:t>
          </a:r>
          <a:endParaRPr lang="en-GB" sz="800" b="1" kern="1200" dirty="0"/>
        </a:p>
      </dsp:txBody>
      <dsp:txXfrm>
        <a:off x="4229851" y="3245911"/>
        <a:ext cx="625666" cy="625666"/>
      </dsp:txXfrm>
    </dsp:sp>
    <dsp:sp modelId="{DE3DB679-734A-4A29-BD0D-D19DD76FF421}">
      <dsp:nvSpPr>
        <dsp:cNvPr id="0" name=""/>
        <dsp:cNvSpPr/>
      </dsp:nvSpPr>
      <dsp:spPr>
        <a:xfrm>
          <a:off x="2809779" y="3650872"/>
          <a:ext cx="884824" cy="884824"/>
        </a:xfrm>
        <a:prstGeom prst="ellipse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b="1" kern="1200" dirty="0" smtClean="0"/>
            <a:t>Assessment for Learning</a:t>
          </a:r>
          <a:endParaRPr lang="en-GB" sz="800" b="1" kern="1200" dirty="0"/>
        </a:p>
      </dsp:txBody>
      <dsp:txXfrm>
        <a:off x="2939358" y="3780451"/>
        <a:ext cx="625666" cy="625666"/>
      </dsp:txXfrm>
    </dsp:sp>
    <dsp:sp modelId="{DFA6FE1F-1E41-4FA5-99D2-419FBCF3E1EC}">
      <dsp:nvSpPr>
        <dsp:cNvPr id="0" name=""/>
        <dsp:cNvSpPr/>
      </dsp:nvSpPr>
      <dsp:spPr>
        <a:xfrm>
          <a:off x="1519286" y="3116332"/>
          <a:ext cx="884824" cy="884824"/>
        </a:xfrm>
        <a:prstGeom prst="ellipse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b="1" kern="1200" dirty="0" smtClean="0"/>
            <a:t>Enterprise</a:t>
          </a:r>
          <a:endParaRPr lang="en-GB" sz="800" b="1" kern="1200" dirty="0"/>
        </a:p>
      </dsp:txBody>
      <dsp:txXfrm>
        <a:off x="1648865" y="3245911"/>
        <a:ext cx="625666" cy="625666"/>
      </dsp:txXfrm>
    </dsp:sp>
    <dsp:sp modelId="{0592116E-3600-4FCE-A2FD-DC4B9FEAE2B0}">
      <dsp:nvSpPr>
        <dsp:cNvPr id="0" name=""/>
        <dsp:cNvSpPr/>
      </dsp:nvSpPr>
      <dsp:spPr>
        <a:xfrm>
          <a:off x="984746" y="1825839"/>
          <a:ext cx="884824" cy="884824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b="1" kern="1200" dirty="0" smtClean="0"/>
            <a:t>Sustainability</a:t>
          </a:r>
          <a:endParaRPr lang="en-GB" sz="800" b="1" kern="1200" dirty="0"/>
        </a:p>
      </dsp:txBody>
      <dsp:txXfrm>
        <a:off x="1114325" y="1955418"/>
        <a:ext cx="625666" cy="625666"/>
      </dsp:txXfrm>
    </dsp:sp>
    <dsp:sp modelId="{243F455F-84C2-498F-9188-6F09020370C0}">
      <dsp:nvSpPr>
        <dsp:cNvPr id="0" name=""/>
        <dsp:cNvSpPr/>
      </dsp:nvSpPr>
      <dsp:spPr>
        <a:xfrm>
          <a:off x="1519286" y="535346"/>
          <a:ext cx="884824" cy="884824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b="1" kern="1200" dirty="0" smtClean="0"/>
            <a:t>Research Informed Teaching</a:t>
          </a:r>
          <a:endParaRPr lang="en-GB" sz="800" b="1" kern="1200" dirty="0"/>
        </a:p>
      </dsp:txBody>
      <dsp:txXfrm>
        <a:off x="1648865" y="664925"/>
        <a:ext cx="625666" cy="6256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E72737-A78A-40A4-B79D-7F7DC243EF75}" type="datetimeFigureOut">
              <a:rPr lang="en-GB" smtClean="0"/>
              <a:t>21/05/2015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5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5151C-4BDB-4E1F-B7C6-91CC10F1CA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6813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E63010-020F-4023-A127-64D3F49A9C07}" type="datetimeFigureOut">
              <a:rPr lang="en-GB" smtClean="0"/>
              <a:t>21/05/2015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C25740-3456-44A7-93CB-5A421DF2ED5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9277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25740-3456-44A7-93CB-5A421DF2ED52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72923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How to use it and what to do with the  results: e.g. action planning; e.g. module evaluation; e.g. professional development; e.g. international networks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25740-3456-44A7-93CB-5A421DF2ED52}" type="slidenum">
              <a:rPr lang="en-GB" smtClean="0">
                <a:solidFill>
                  <a:prstClr val="black"/>
                </a:solidFill>
              </a:rPr>
              <a:pPr/>
              <a:t>10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6449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10 minutes </a:t>
            </a:r>
            <a:r>
              <a:rPr lang="en-GB" smtClean="0"/>
              <a:t>for discussion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25740-3456-44A7-93CB-5A421DF2ED52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56449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Reflective practitioner protocol re: ethics</a:t>
            </a:r>
          </a:p>
          <a:p>
            <a:endParaRPr lang="en-GB" dirty="0"/>
          </a:p>
          <a:p>
            <a:r>
              <a:rPr lang="en-GB" dirty="0" smtClean="0"/>
              <a:t>Our External says it helps people to challenge their assumptions</a:t>
            </a:r>
          </a:p>
          <a:p>
            <a:endParaRPr lang="en-GB" dirty="0"/>
          </a:p>
          <a:p>
            <a:r>
              <a:rPr lang="en-GB" dirty="0" smtClean="0"/>
              <a:t>Major themes that link across practice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25740-3456-44A7-93CB-5A421DF2ED52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5644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Aims, how I hope it will be useful</a:t>
            </a:r>
          </a:p>
          <a:p>
            <a:endParaRPr lang="en-GB" dirty="0" smtClean="0"/>
          </a:p>
          <a:p>
            <a:r>
              <a:rPr lang="en-GB" dirty="0" smtClean="0"/>
              <a:t>A resource that is om open access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25740-3456-44A7-93CB-5A421DF2ED52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5644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 smtClean="0"/>
              <a:t>8 strands, developed by a team of people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Links to the literature and the pedagogy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Key aspects of learning teaching and assessment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Key priorities for the organisation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Latest strategic plan:  ‘Strengthening the global perspective in the curriculum’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UH graduate attributes -  Intellectual depth, breadth and adaptability  – ‘multiple perspectives’; Respect for others ‘cultural awareness……………..inclusive and able to work in a wide range of cultural settings’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25740-3456-44A7-93CB-5A421DF2ED52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56449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These are the over-arching principles for the internationalisation strand</a:t>
            </a:r>
          </a:p>
          <a:p>
            <a:r>
              <a:rPr lang="en-GB" dirty="0" smtClean="0"/>
              <a:t>Notion of curriculum is central; enabling students to develop a global perspective, along with social aspects of learning and support; finally own professional development (UH strategic plan rewarding excellence)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25740-3456-44A7-93CB-5A421DF2ED52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5644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Fist principle: cultural issues within the curriculum (so curriculum design; need to draw upon a wider perspective to avoid bias; respect and recognition of alternatives; drawing on networks; exchange and visits</a:t>
            </a:r>
          </a:p>
          <a:p>
            <a:endParaRPr lang="en-GB" dirty="0"/>
          </a:p>
          <a:p>
            <a:r>
              <a:rPr lang="en-GB" dirty="0" smtClean="0"/>
              <a:t>All other princi0plues take a similar approach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25740-3456-44A7-93CB-5A421DF2ED52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56449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How we use it in the university.  Built into validation (Periodic review handbook have to say how have been used)  Internal reference point:</a:t>
            </a:r>
          </a:p>
          <a:p>
            <a:endParaRPr lang="en-GB" dirty="0"/>
          </a:p>
          <a:p>
            <a:pPr lvl="0"/>
            <a:r>
              <a:rPr lang="en-US" b="1" dirty="0"/>
              <a:t>Students should develop a global perspective and the ability to work in a variety of cultural settings</a:t>
            </a:r>
            <a:endParaRPr lang="en-GB" dirty="0"/>
          </a:p>
          <a:p>
            <a:r>
              <a:rPr lang="en-GB" dirty="0"/>
              <a:t> </a:t>
            </a:r>
          </a:p>
          <a:p>
            <a:r>
              <a:rPr lang="en-GB" dirty="0"/>
              <a:t>In order for students to develop a global perspective and </a:t>
            </a:r>
            <a:r>
              <a:rPr lang="en-US" dirty="0"/>
              <a:t>work in a variety of cultural settings, there are three main areas for consideration:</a:t>
            </a:r>
            <a:endParaRPr lang="en-GB" dirty="0"/>
          </a:p>
          <a:p>
            <a:pPr lvl="0"/>
            <a:r>
              <a:rPr lang="en-GB" dirty="0"/>
              <a:t>Teachers should ensure that they take opportunities, as appropriate, to locate curriculum content within its  global context</a:t>
            </a:r>
          </a:p>
          <a:p>
            <a:pPr lvl="0"/>
            <a:r>
              <a:rPr lang="en-GB" dirty="0"/>
              <a:t>Teachers should take steps to understand their students’ cultural backgrounds; and ensure their teaching methods value cultural differences and facilitate cultural integration, as appropriate, in class</a:t>
            </a:r>
          </a:p>
          <a:p>
            <a:pPr lvl="0"/>
            <a:r>
              <a:rPr lang="en-GB" dirty="0"/>
              <a:t>Support arrangements should ensure that all students are able to thrive within the learning, teaching and assessment environment of the programme </a:t>
            </a:r>
          </a:p>
          <a:p>
            <a:r>
              <a:rPr lang="en-GB" dirty="0"/>
              <a:t> </a:t>
            </a:r>
          </a:p>
          <a:p>
            <a:r>
              <a:rPr lang="en-GB" dirty="0"/>
              <a:t>In addition, staff and student exchange opportunities should be encouraged, as practicable.  </a:t>
            </a:r>
          </a:p>
          <a:p>
            <a:r>
              <a:rPr lang="en-GB" dirty="0"/>
              <a:t>Further guidance is available </a:t>
            </a:r>
            <a:r>
              <a:rPr lang="en-GB" dirty="0" smtClean="0"/>
              <a:t>at: (link to the LTI Knowledge Exchange) </a:t>
            </a:r>
            <a:endParaRPr lang="en-GB" dirty="0"/>
          </a:p>
          <a:p>
            <a:r>
              <a:rPr lang="en-GB" dirty="0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25740-3456-44A7-93CB-5A421DF2ED52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56449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25740-3456-44A7-93CB-5A421DF2ED52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373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Reflective practitioner protocol re: ethics</a:t>
            </a:r>
          </a:p>
          <a:p>
            <a:endParaRPr lang="en-GB" dirty="0"/>
          </a:p>
          <a:p>
            <a:r>
              <a:rPr lang="en-GB" dirty="0" smtClean="0"/>
              <a:t>Our External says it helps people to challenge their assumptions</a:t>
            </a:r>
          </a:p>
          <a:p>
            <a:endParaRPr lang="en-GB" dirty="0"/>
          </a:p>
          <a:p>
            <a:r>
              <a:rPr lang="en-GB" dirty="0" smtClean="0"/>
              <a:t>Major themes that link across practice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25740-3456-44A7-93CB-5A421DF2ED52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56449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Themes and what they threw up; areas where no comments and need to explore further - if not why not)</a:t>
            </a:r>
          </a:p>
          <a:p>
            <a:endParaRPr lang="en-GB" dirty="0"/>
          </a:p>
          <a:p>
            <a:r>
              <a:rPr lang="en-GB" dirty="0" smtClean="0"/>
              <a:t>E.g. how contribute to the curriculum on an individual basis; difficulty of implementing internationalised curriculum.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25740-3456-44A7-93CB-5A421DF2ED52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5644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D5F5-3DC5-4800-9354-77CC1C305315}" type="datetimeFigureOut">
              <a:rPr lang="en-GB" smtClean="0"/>
              <a:t>21/05/2015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89AA-CFA7-4DD4-9790-1838F712C6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095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D5F5-3DC5-4800-9354-77CC1C305315}" type="datetimeFigureOut">
              <a:rPr lang="en-GB" smtClean="0"/>
              <a:t>21/05/2015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89AA-CFA7-4DD4-9790-1838F712C6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9100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D5F5-3DC5-4800-9354-77CC1C305315}" type="datetimeFigureOut">
              <a:rPr lang="en-GB" smtClean="0"/>
              <a:t>21/05/2015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89AA-CFA7-4DD4-9790-1838F712C6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2294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D5F5-3DC5-4800-9354-77CC1C305315}" type="datetimeFigureOut">
              <a:rPr lang="en-GB" smtClean="0"/>
              <a:t>21/05/2015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89AA-CFA7-4DD4-9790-1838F712C6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2939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D5F5-3DC5-4800-9354-77CC1C305315}" type="datetimeFigureOut">
              <a:rPr lang="en-GB" smtClean="0"/>
              <a:t>21/05/2015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89AA-CFA7-4DD4-9790-1838F712C6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631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D5F5-3DC5-4800-9354-77CC1C305315}" type="datetimeFigureOut">
              <a:rPr lang="en-GB" smtClean="0"/>
              <a:t>21/05/2015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89AA-CFA7-4DD4-9790-1838F712C6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9113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D5F5-3DC5-4800-9354-77CC1C305315}" type="datetimeFigureOut">
              <a:rPr lang="en-GB" smtClean="0"/>
              <a:t>21/05/2015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89AA-CFA7-4DD4-9790-1838F712C6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8694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D5F5-3DC5-4800-9354-77CC1C305315}" type="datetimeFigureOut">
              <a:rPr lang="en-GB" smtClean="0"/>
              <a:t>21/05/2015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89AA-CFA7-4DD4-9790-1838F712C6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1107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D5F5-3DC5-4800-9354-77CC1C305315}" type="datetimeFigureOut">
              <a:rPr lang="en-GB" smtClean="0"/>
              <a:t>21/05/2015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89AA-CFA7-4DD4-9790-1838F712C6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2850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D5F5-3DC5-4800-9354-77CC1C305315}" type="datetimeFigureOut">
              <a:rPr lang="en-GB" smtClean="0"/>
              <a:t>21/05/2015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89AA-CFA7-4DD4-9790-1838F712C6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8190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D5F5-3DC5-4800-9354-77CC1C305315}" type="datetimeFigureOut">
              <a:rPr lang="en-GB" smtClean="0"/>
              <a:t>21/05/2015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89AA-CFA7-4DD4-9790-1838F712C6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8140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D5F5-3DC5-4800-9354-77CC1C305315}" type="datetimeFigureOut">
              <a:rPr lang="en-GB" smtClean="0"/>
              <a:t>21/05/2015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89AA-CFA7-4DD4-9790-1838F712C6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9648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8D5F5-3DC5-4800-9354-77CC1C305315}" type="datetimeFigureOut">
              <a:rPr lang="en-GB" smtClean="0"/>
              <a:t>21/05/2015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D89AA-CFA7-4DD4-9790-1838F712C6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4543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image" Target="../media/image1.jpeg"/><Relationship Id="rId5" Type="http://schemas.openxmlformats.org/officeDocument/2006/relationships/hyperlink" Target="http://www.studynet2.herts.ac.uk/intranet/lti.nsf/Teaching+Documents?OpenView&amp;count=9999&amp;restricttocategory=Guidance,+Resources+and+Toolkits/Curriculum+design+toolkit" TargetMode="External"/><Relationship Id="rId4" Type="http://schemas.openxmlformats.org/officeDocument/2006/relationships/hyperlink" Target="https://prezi.com/cibiptp5pa3d/curriculum-design-toolkit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notesSlide" Target="../notesSlides/notesSlide11.xml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image" Target="../media/image1.jpeg"/><Relationship Id="rId9" Type="http://schemas.microsoft.com/office/2007/relationships/diagramDrawing" Target="../diagrams/drawing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5" Type="http://schemas.openxmlformats.org/officeDocument/2006/relationships/image" Target="../media/image5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notesSlide" Target="../notesSlides/notesSlide3.xml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1.jpeg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notesSlide" Target="../notesSlides/notesSlide4.xml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1.jpeg"/><Relationship Id="rId9" Type="http://schemas.microsoft.com/office/2007/relationships/diagramDrawing" Target="../diagrams/drawing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notesSlide" Target="../notesSlides/notesSlide5.xml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1.jpeg"/><Relationship Id="rId9" Type="http://schemas.microsoft.com/office/2007/relationships/diagramDrawing" Target="../diagrams/drawing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notesSlide" Target="../notesSlides/notesSlide6.xml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image" Target="../media/image1.jpeg"/><Relationship Id="rId9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1.jpeg"/><Relationship Id="rId5" Type="http://schemas.openxmlformats.org/officeDocument/2006/relationships/hyperlink" Target="https://www.heacademy.ac.uk/sites/default/files/downloads/UKPSF_2011_English.pdf" TargetMode="External"/><Relationship Id="rId4" Type="http://schemas.openxmlformats.org/officeDocument/2006/relationships/hyperlink" Target="https://www.heacademy.ac.uk/internationalising-higher-education-framewor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7300" y="4725144"/>
            <a:ext cx="6400800" cy="1752600"/>
          </a:xfrm>
        </p:spPr>
        <p:txBody>
          <a:bodyPr>
            <a:normAutofit/>
          </a:bodyPr>
          <a:lstStyle/>
          <a:p>
            <a:r>
              <a:rPr lang="en-GB" dirty="0" smtClean="0"/>
              <a:t>Angela Hammond</a:t>
            </a:r>
          </a:p>
          <a:p>
            <a:r>
              <a:rPr lang="en-GB" dirty="0" smtClean="0"/>
              <a:t>University of Hertfordshire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492896"/>
            <a:ext cx="7772400" cy="2088232"/>
          </a:xfrm>
        </p:spPr>
        <p:txBody>
          <a:bodyPr>
            <a:normAutofit fontScale="90000"/>
          </a:bodyPr>
          <a:lstStyle/>
          <a:p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/>
              <a:t>Putting internationalisation into practice: how to inform and develop your teaching.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>SEDA Spring Conference</a:t>
            </a:r>
            <a:br>
              <a:rPr lang="en-GB" sz="3200" dirty="0" smtClean="0"/>
            </a:br>
            <a:r>
              <a:rPr lang="en-GB" sz="3200" dirty="0" smtClean="0"/>
              <a:t>14</a:t>
            </a:r>
            <a:r>
              <a:rPr lang="en-GB" sz="3200" baseline="30000" dirty="0" smtClean="0"/>
              <a:t>th</a:t>
            </a:r>
            <a:r>
              <a:rPr lang="en-GB" sz="3200" dirty="0" smtClean="0"/>
              <a:t> – 15</a:t>
            </a:r>
            <a:r>
              <a:rPr lang="en-GB" sz="3200" baseline="30000" dirty="0" smtClean="0"/>
              <a:t>th</a:t>
            </a:r>
            <a:r>
              <a:rPr lang="en-GB" sz="3200" dirty="0" smtClean="0"/>
              <a:t> May 2015</a:t>
            </a:r>
            <a:endParaRPr lang="en-GB" sz="3200" dirty="0"/>
          </a:p>
        </p:txBody>
      </p:sp>
      <p:pic>
        <p:nvPicPr>
          <p:cNvPr id="7" name="Picture 15" descr="logo green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9552" y="332656"/>
            <a:ext cx="2079625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6" name="Picture 2" descr="Selection  of flag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16632"/>
            <a:ext cx="1733550" cy="2638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93752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 access the </a:t>
            </a:r>
            <a:r>
              <a:rPr lang="en-GB" dirty="0"/>
              <a:t>toolkit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GB" dirty="0" smtClean="0"/>
              <a:t>Through </a:t>
            </a:r>
            <a:r>
              <a:rPr lang="en-GB" dirty="0" smtClean="0">
                <a:hlinkClick r:id="rId4"/>
              </a:rPr>
              <a:t>Prezi</a:t>
            </a:r>
            <a:r>
              <a:rPr lang="en-GB" dirty="0" smtClean="0"/>
              <a:t> to gain an overview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Through the </a:t>
            </a:r>
            <a:r>
              <a:rPr lang="en-GB" dirty="0" smtClean="0">
                <a:hlinkClick r:id="rId5"/>
              </a:rPr>
              <a:t>LTI Knowledge Exchange </a:t>
            </a:r>
            <a:r>
              <a:rPr lang="en-GB" dirty="0" smtClean="0"/>
              <a:t>to use as a diagnostic tool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Excel spreadsheets –traffic light system for results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Supporting material as Word documents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15" descr="logo green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88224" y="6093296"/>
            <a:ext cx="2079625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02910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Choose one of the 5 principles to reflect on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276" y="1052736"/>
            <a:ext cx="8380195" cy="507342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sz="2900" i="1" dirty="0"/>
          </a:p>
          <a:p>
            <a:pPr marL="0" indent="0">
              <a:buNone/>
            </a:pPr>
            <a:endParaRPr lang="en-GB" i="1" dirty="0" smtClean="0"/>
          </a:p>
          <a:p>
            <a:pPr marL="0" indent="0">
              <a:buNone/>
            </a:pPr>
            <a:endParaRPr lang="en-GB" i="1" dirty="0" smtClean="0"/>
          </a:p>
          <a:p>
            <a:pPr marL="0" indent="0">
              <a:buNone/>
            </a:pPr>
            <a:endParaRPr lang="en-GB" sz="2800" i="1" dirty="0" smtClean="0"/>
          </a:p>
          <a:p>
            <a:pPr marL="0" indent="0">
              <a:buNone/>
            </a:pPr>
            <a:endParaRPr lang="en-GB" sz="2800" i="1" dirty="0" smtClean="0"/>
          </a:p>
          <a:p>
            <a:pPr marL="514350" indent="-514350">
              <a:buFont typeface="+mj-lt"/>
              <a:buAutoNum type="arabicPeriod"/>
            </a:pPr>
            <a:endParaRPr lang="en-GB" sz="2800" i="1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2800" i="1" dirty="0" smtClean="0"/>
              <a:t>In </a:t>
            </a:r>
            <a:r>
              <a:rPr lang="en-GB" sz="2800" i="1" dirty="0"/>
              <a:t>what ways do you foster a global perspective in the classroom? </a:t>
            </a:r>
            <a:endParaRPr lang="en-GB" sz="2800" i="1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2800" i="1" dirty="0" smtClean="0">
                <a:solidFill>
                  <a:srgbClr val="92D050"/>
                </a:solidFill>
              </a:rPr>
              <a:t>Do you provide opportunities to talk about previous learning experiences?</a:t>
            </a:r>
            <a:endParaRPr lang="en-GB" sz="2800" dirty="0" smtClean="0">
              <a:solidFill>
                <a:srgbClr val="92D05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i="1" dirty="0" smtClean="0"/>
              <a:t>What </a:t>
            </a:r>
            <a:r>
              <a:rPr lang="en-GB" sz="2800" i="1" dirty="0"/>
              <a:t>steps do you take to promote social and cultural </a:t>
            </a:r>
            <a:r>
              <a:rPr lang="en-GB" sz="2800" i="1" dirty="0" smtClean="0"/>
              <a:t>integration?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i="1" dirty="0" smtClean="0">
                <a:solidFill>
                  <a:srgbClr val="92D050"/>
                </a:solidFill>
              </a:rPr>
              <a:t>Do you encourage international students to use language support?</a:t>
            </a:r>
            <a:endParaRPr lang="en-GB" sz="2800" dirty="0" smtClean="0">
              <a:solidFill>
                <a:srgbClr val="92D05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i="1" dirty="0" smtClean="0"/>
              <a:t>How </a:t>
            </a:r>
            <a:r>
              <a:rPr lang="en-GB" sz="2800" i="1" dirty="0"/>
              <a:t>does your own staff development take account of internationalisation?</a:t>
            </a:r>
            <a:endParaRPr lang="en-GB" sz="2800" dirty="0"/>
          </a:p>
        </p:txBody>
      </p:sp>
      <p:pic>
        <p:nvPicPr>
          <p:cNvPr id="4" name="Picture 15" descr="logo green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88223" y="6237312"/>
            <a:ext cx="2079625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24125779"/>
              </p:ext>
            </p:extLst>
          </p:nvPr>
        </p:nvGraphicFramePr>
        <p:xfrm>
          <a:off x="683568" y="980728"/>
          <a:ext cx="8064896" cy="2232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177634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Thank you for listening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05250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Any questions</a:t>
            </a:r>
            <a:r>
              <a:rPr lang="en-GB" dirty="0" smtClean="0"/>
              <a:t>?</a:t>
            </a:r>
          </a:p>
          <a:p>
            <a:r>
              <a:rPr lang="en-GB" dirty="0" smtClean="0"/>
              <a:t>Any thoughts?</a:t>
            </a:r>
          </a:p>
          <a:p>
            <a:r>
              <a:rPr lang="en-GB" dirty="0" smtClean="0"/>
              <a:t>Any comments?</a:t>
            </a:r>
          </a:p>
          <a:p>
            <a:r>
              <a:rPr lang="en-GB" dirty="0" smtClean="0"/>
              <a:t>Any suggestions?</a:t>
            </a:r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15" descr="logo green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88224" y="6093296"/>
            <a:ext cx="2079625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C:\Documents and Settings\cstqah\Local Settings\Temporary Internet Files\Content.IE5\S5E7AZEI\MCj04337970000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4005263"/>
            <a:ext cx="1500187" cy="150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5827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Discussion session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Some principles </a:t>
            </a:r>
            <a:r>
              <a:rPr lang="en-GB" dirty="0"/>
              <a:t>and practices in relation to internationalising the </a:t>
            </a:r>
            <a:r>
              <a:rPr lang="en-GB" dirty="0" smtClean="0"/>
              <a:t>curriculum</a:t>
            </a:r>
          </a:p>
          <a:p>
            <a:pPr lvl="0"/>
            <a:endParaRPr lang="en-GB" dirty="0" smtClean="0"/>
          </a:p>
          <a:p>
            <a:r>
              <a:rPr lang="en-GB" dirty="0" smtClean="0"/>
              <a:t>Consideration of a </a:t>
            </a:r>
            <a:r>
              <a:rPr lang="en-GB" dirty="0"/>
              <a:t>resource to support academics in delivering an internationalised </a:t>
            </a:r>
            <a:r>
              <a:rPr lang="en-GB" dirty="0" smtClean="0"/>
              <a:t>curriculum.</a:t>
            </a:r>
          </a:p>
          <a:p>
            <a:endParaRPr lang="en-GB" dirty="0"/>
          </a:p>
          <a:p>
            <a:r>
              <a:rPr lang="en-GB" dirty="0" smtClean="0"/>
              <a:t>Findings from research into its use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15" descr="logo green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88224" y="6093296"/>
            <a:ext cx="2079625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5970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Curriculum Design Toolkit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15" descr="logo green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88223" y="6237312"/>
            <a:ext cx="2079625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380670546"/>
              </p:ext>
            </p:extLst>
          </p:nvPr>
        </p:nvGraphicFramePr>
        <p:xfrm>
          <a:off x="1524000" y="1340768"/>
          <a:ext cx="6504384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9552" y="4653136"/>
            <a:ext cx="1656184" cy="1584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Rounded Rectangle 9"/>
          <p:cNvSpPr/>
          <p:nvPr/>
        </p:nvSpPr>
        <p:spPr>
          <a:xfrm>
            <a:off x="323528" y="4221088"/>
            <a:ext cx="1872208" cy="201622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 smtClean="0">
                <a:solidFill>
                  <a:schemeClr val="tx1"/>
                </a:solidFill>
              </a:rPr>
              <a:t>The toolkits were developed between 2008 and 2011 by a team of staff in the Learning and Teaching Institute at the University.  </a:t>
            </a:r>
            <a:r>
              <a:rPr lang="en-GB" sz="1200" smtClean="0">
                <a:solidFill>
                  <a:schemeClr val="tx1"/>
                </a:solidFill>
              </a:rPr>
              <a:t>Credit in </a:t>
            </a:r>
            <a:r>
              <a:rPr lang="en-GB" sz="1200" dirty="0" smtClean="0">
                <a:solidFill>
                  <a:schemeClr val="tx1"/>
                </a:solidFill>
              </a:rPr>
              <a:t>particular to Mark Russell and Helen Barefoot</a:t>
            </a:r>
            <a:r>
              <a:rPr lang="en-GB" sz="1400" dirty="0" smtClean="0">
                <a:solidFill>
                  <a:schemeClr val="tx1"/>
                </a:solidFill>
              </a:rPr>
              <a:t>.</a:t>
            </a:r>
            <a:endParaRPr lang="en-GB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1932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international practitioner in H.E…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15" descr="logo green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88223" y="6237312"/>
            <a:ext cx="2079625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018021525"/>
              </p:ext>
            </p:extLst>
          </p:nvPr>
        </p:nvGraphicFramePr>
        <p:xfrm>
          <a:off x="1531426" y="155679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809535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Good practice in International Engagement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15" descr="logo green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88223" y="6237312"/>
            <a:ext cx="2079625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90924127"/>
              </p:ext>
            </p:extLst>
          </p:nvPr>
        </p:nvGraphicFramePr>
        <p:xfrm>
          <a:off x="899592" y="1844824"/>
          <a:ext cx="7488832" cy="3847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809535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 of the toolkit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At individual, module or programme </a:t>
            </a:r>
            <a:r>
              <a:rPr lang="en-GB" dirty="0" smtClean="0"/>
              <a:t>level</a:t>
            </a:r>
          </a:p>
          <a:p>
            <a:r>
              <a:rPr lang="en-GB" dirty="0" smtClean="0"/>
              <a:t>Assignment on the Postgraduate Certificate in Learning and Teaching in Higher Education</a:t>
            </a:r>
          </a:p>
          <a:p>
            <a:r>
              <a:rPr lang="en-GB" dirty="0" smtClean="0"/>
              <a:t>2000 words:</a:t>
            </a:r>
          </a:p>
          <a:p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15" descr="logo green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88224" y="6093296"/>
            <a:ext cx="2079625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431296381"/>
              </p:ext>
            </p:extLst>
          </p:nvPr>
        </p:nvGraphicFramePr>
        <p:xfrm>
          <a:off x="2051720" y="3413224"/>
          <a:ext cx="4776192" cy="2680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960113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example of the diagnostic tool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0" cy="857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7433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Analysis of scripts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20 scripts</a:t>
            </a:r>
          </a:p>
          <a:p>
            <a:r>
              <a:rPr lang="en-GB" dirty="0" smtClean="0"/>
              <a:t>Analysis within the context of our own evaluation and development of the curriculum</a:t>
            </a:r>
            <a:endParaRPr lang="en-GB" dirty="0"/>
          </a:p>
          <a:p>
            <a:r>
              <a:rPr lang="en-GB" dirty="0" smtClean="0"/>
              <a:t>All findings anonymised</a:t>
            </a:r>
          </a:p>
          <a:p>
            <a:r>
              <a:rPr lang="en-GB" dirty="0" smtClean="0"/>
              <a:t>Key themes emerged</a:t>
            </a:r>
            <a:endParaRPr lang="en-GB" dirty="0"/>
          </a:p>
        </p:txBody>
      </p:sp>
      <p:pic>
        <p:nvPicPr>
          <p:cNvPr id="4" name="Picture 15" descr="logo green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88224" y="6093296"/>
            <a:ext cx="2079625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17867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themes from the scripts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248" y="1274054"/>
            <a:ext cx="8229600" cy="4891250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70000"/>
              </a:lnSpc>
            </a:pPr>
            <a:r>
              <a:rPr lang="en-GB" sz="3400" dirty="0" smtClean="0">
                <a:solidFill>
                  <a:srgbClr val="92D05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Analysis of practice:</a:t>
            </a:r>
          </a:p>
          <a:p>
            <a:pPr lvl="1">
              <a:lnSpc>
                <a:spcPct val="170000"/>
              </a:lnSpc>
            </a:pPr>
            <a:r>
              <a:rPr lang="en-GB" sz="2900" dirty="0" smtClean="0">
                <a:latin typeface="Calibri" panose="020F0502020204030204" pitchFamily="34" charset="0"/>
                <a:cs typeface="Arial" panose="020B0604020202020204" pitchFamily="34" charset="0"/>
              </a:rPr>
              <a:t>assumptions; strengths and weaknesses; contribution to the curriculum; professional development</a:t>
            </a:r>
          </a:p>
          <a:p>
            <a:pPr>
              <a:lnSpc>
                <a:spcPct val="170000"/>
              </a:lnSpc>
            </a:pPr>
            <a:r>
              <a:rPr lang="en-GB" sz="3400" dirty="0" smtClean="0">
                <a:solidFill>
                  <a:srgbClr val="92D05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Consideration </a:t>
            </a:r>
            <a:r>
              <a:rPr lang="en-GB" sz="3400" dirty="0">
                <a:solidFill>
                  <a:srgbClr val="92D05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of </a:t>
            </a:r>
            <a:r>
              <a:rPr lang="en-GB" sz="3400" dirty="0" smtClean="0">
                <a:solidFill>
                  <a:srgbClr val="92D05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change:</a:t>
            </a:r>
          </a:p>
          <a:p>
            <a:pPr lvl="1">
              <a:lnSpc>
                <a:spcPct val="170000"/>
              </a:lnSpc>
            </a:pPr>
            <a:r>
              <a:rPr lang="en-GB" sz="2900" dirty="0" smtClean="0">
                <a:latin typeface="Calibri" panose="020F0502020204030204" pitchFamily="34" charset="0"/>
                <a:cs typeface="Arial" panose="020B0604020202020204" pitchFamily="34" charset="0"/>
              </a:rPr>
              <a:t>how to adapt; action plans; classroom dynamics; fostering discussion with students </a:t>
            </a:r>
          </a:p>
          <a:p>
            <a:pPr>
              <a:lnSpc>
                <a:spcPct val="170000"/>
              </a:lnSpc>
            </a:pPr>
            <a:r>
              <a:rPr lang="en-GB" sz="3400" dirty="0">
                <a:solidFill>
                  <a:srgbClr val="92D05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Consideration of </a:t>
            </a:r>
            <a:r>
              <a:rPr lang="en-GB" sz="3400" dirty="0" smtClean="0">
                <a:solidFill>
                  <a:srgbClr val="92D05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the curriculum:</a:t>
            </a:r>
          </a:p>
          <a:p>
            <a:pPr lvl="1">
              <a:lnSpc>
                <a:spcPct val="170000"/>
              </a:lnSpc>
            </a:pPr>
            <a:r>
              <a:rPr lang="en-GB" sz="2900" dirty="0">
                <a:latin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GB" sz="2900" dirty="0" smtClean="0">
                <a:latin typeface="Calibri" panose="020F0502020204030204" pitchFamily="34" charset="0"/>
                <a:cs typeface="Arial" panose="020B0604020202020204" pitchFamily="34" charset="0"/>
              </a:rPr>
              <a:t>pportunities for internationalisation; perspectives and viewpoints;  disciplinary differences</a:t>
            </a:r>
          </a:p>
          <a:p>
            <a:pPr>
              <a:lnSpc>
                <a:spcPct val="170000"/>
              </a:lnSpc>
            </a:pPr>
            <a:r>
              <a:rPr lang="en-GB" sz="3400" dirty="0" smtClean="0">
                <a:solidFill>
                  <a:srgbClr val="92D05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The wider perspective:</a:t>
            </a:r>
            <a:endParaRPr lang="en-GB" sz="3400" dirty="0">
              <a:solidFill>
                <a:srgbClr val="92D05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2900" dirty="0" smtClean="0">
                <a:latin typeface="Calibri" panose="020F0502020204030204" pitchFamily="34" charset="0"/>
                <a:cs typeface="Arial" panose="020B0604020202020204" pitchFamily="34" charset="0"/>
              </a:rPr>
              <a:t>pedagogy; relevant literature; external influences; professional bodies</a:t>
            </a: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sz="2900" dirty="0" smtClean="0">
                <a:latin typeface="Calibri" panose="020F0502020204030204" pitchFamily="34" charset="0"/>
                <a:cs typeface="Arial" panose="020B0604020202020204" pitchFamily="34" charset="0"/>
              </a:rPr>
              <a:t>Maps to the HEA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2900" i="1" dirty="0" smtClean="0">
                <a:latin typeface="Calibri" panose="020F0502020204030204" pitchFamily="34" charset="0"/>
                <a:cs typeface="Arial" panose="020B0604020202020204" pitchFamily="34" charset="0"/>
                <a:hlinkClick r:id="rId4"/>
              </a:rPr>
              <a:t>Internationalising </a:t>
            </a:r>
            <a:r>
              <a:rPr lang="en-GB" sz="2900" i="1" dirty="0">
                <a:latin typeface="Calibri" panose="020F0502020204030204" pitchFamily="34" charset="0"/>
                <a:cs typeface="Arial" panose="020B0604020202020204" pitchFamily="34" charset="0"/>
                <a:hlinkClick r:id="rId4"/>
              </a:rPr>
              <a:t>Higher Education </a:t>
            </a:r>
            <a:r>
              <a:rPr lang="en-GB" sz="2900" i="1" dirty="0" smtClean="0">
                <a:latin typeface="Calibri" panose="020F0502020204030204" pitchFamily="34" charset="0"/>
                <a:cs typeface="Arial" panose="020B0604020202020204" pitchFamily="34" charset="0"/>
                <a:hlinkClick r:id="rId4"/>
              </a:rPr>
              <a:t>Framework</a:t>
            </a:r>
            <a:endParaRPr lang="en-GB" sz="2900" i="1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sz="2900" dirty="0" smtClean="0">
                <a:latin typeface="Calibri" panose="020F0502020204030204" pitchFamily="34" charset="0"/>
                <a:cs typeface="Arial" panose="020B0604020202020204" pitchFamily="34" charset="0"/>
              </a:rPr>
              <a:t>(Curriculum; Organisations; People)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2900" dirty="0" smtClean="0">
                <a:latin typeface="Calibri" panose="020F0502020204030204" pitchFamily="34" charset="0"/>
                <a:cs typeface="Arial" panose="020B0604020202020204" pitchFamily="34" charset="0"/>
              </a:rPr>
              <a:t>and to the </a:t>
            </a:r>
            <a:r>
              <a:rPr lang="en-GB" sz="2900" i="1" dirty="0" smtClean="0">
                <a:latin typeface="Calibri" panose="020F0502020204030204" pitchFamily="34" charset="0"/>
                <a:cs typeface="Arial" panose="020B0604020202020204" pitchFamily="34" charset="0"/>
                <a:hlinkClick r:id="rId5"/>
              </a:rPr>
              <a:t>UK Professional Standards Framework</a:t>
            </a:r>
            <a:endParaRPr lang="en-GB" i="1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dirty="0" smtClean="0">
                <a:latin typeface="Calibri" panose="020F0502020204030204" pitchFamily="34" charset="0"/>
              </a:rPr>
              <a:t>(</a:t>
            </a:r>
            <a:r>
              <a:rPr lang="en-GB" sz="2900" dirty="0">
                <a:latin typeface="Calibri" panose="020F0502020204030204" pitchFamily="34" charset="0"/>
                <a:cs typeface="Arial" panose="020B0604020202020204" pitchFamily="34" charset="0"/>
              </a:rPr>
              <a:t>Areas of Activity; Core Knowledge; Professional Values)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15" descr="logo green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88223" y="6237312"/>
            <a:ext cx="2079625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647" y="4293096"/>
            <a:ext cx="1701821" cy="173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09535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BARVISIBLE" val="True"/>
  <p:tag name="CSVFORMAT" val="0"/>
  <p:tag name="COUNTDOWNSTYLE" val="-1"/>
  <p:tag name="COUNTDOWNSECONDS" val="10"/>
  <p:tag name="BACKUPSESSIONS" val="True"/>
  <p:tag name="REVIEWONLY" val="False"/>
  <p:tag name="RACEENDPOINTS" val="100"/>
  <p:tag name="PARTICIPANTSINLEADERBOARD" val="5"/>
  <p:tag name="BUBBLESIZEVISIBLE" val="True"/>
  <p:tag name="CUSTOMGRIDBACKCOLOR" val="-2830136"/>
  <p:tag name="CUSTOMCELLBACKCOLOR3" val="-268652"/>
  <p:tag name="DISPLAYDEVICENUMBER" val="True"/>
  <p:tag name="AUTOSIZEGRID" val="True"/>
  <p:tag name="POLLINGCYCLE" val="2"/>
  <p:tag name="INCLUDENONRESPONDERS" val="False"/>
  <p:tag name="CORRECTPOINTVALUE" val="100"/>
  <p:tag name="ZEROBASED" val="False"/>
  <p:tag name="FIBDISPLAYRESULTS" val="True"/>
  <p:tag name="PRRESPONSE1" val="10"/>
  <p:tag name="PRRESPONSE5" val="6"/>
  <p:tag name="PRRESPONSE9" val="2"/>
  <p:tag name="USESECONDARYMONITOR" val="True"/>
  <p:tag name="ANSWERNOWTEXT" val="Answer Now"/>
  <p:tag name="INPUTSOURCE" val="1"/>
  <p:tag name="CHARTVALUEFORMAT" val="0%"/>
  <p:tag name="STDCHART" val="1"/>
  <p:tag name="TEAMSINLEADERBOARD" val="5"/>
  <p:tag name="BUBBLEGROUPING" val="3"/>
  <p:tag name="CUSTOMCELLBACKCOLOR2" val="-13395457"/>
  <p:tag name="DISPLAYDEVICEID" val="True"/>
  <p:tag name="GRIDPOSITION" val="1"/>
  <p:tag name="RESETCHARTS" val="True"/>
  <p:tag name="INCORRECTPOINTVALUE" val="0"/>
  <p:tag name="CHARTSCALE" val="True"/>
  <p:tag name="FIBDISPLAYKEYWORDS" val="True"/>
  <p:tag name="PRRESPONSE6" val="5"/>
  <p:tag name="SHOWFLASHWARNING" val="True"/>
  <p:tag name="EXPANDSHOWBAR" val="True"/>
  <p:tag name="RESPCOUNTERSTYLE" val="-1"/>
  <p:tag name="ALLOWDUPLICATES" val="False"/>
  <p:tag name="AUTOUPDATEALIASES" val="True"/>
  <p:tag name="MAXRESPONDERS" val="5"/>
  <p:tag name="CUSTOMCELLFORECOLOR" val="-16777216"/>
  <p:tag name="DISPLAYNAME" val="True"/>
  <p:tag name="GRIDFONTSIZE" val="12"/>
  <p:tag name="INCLUDEPPT" val="True"/>
  <p:tag name="AUTOADJUSTPARTRANGE" val="True"/>
  <p:tag name="PRRESPONSE2" val="9"/>
  <p:tag name="PRRESPONSE8" val="3"/>
  <p:tag name="POWERPOINTVERSION" val="14.0"/>
  <p:tag name="RESPCOUNTERFORMAT" val="0"/>
  <p:tag name="AUTOADVANCE" val="False"/>
  <p:tag name="SKIPREMAININGRACESLIDES" val="True"/>
  <p:tag name="CUSTOMCELLBACKCOLOR1" val="-657956"/>
  <p:tag name="GRIDROTATIONINTERVAL" val="2"/>
  <p:tag name="MULTIRESPDIVISOR" val="1"/>
  <p:tag name="ADVANCEDSETTINGSVIEW" val="False"/>
  <p:tag name="PRRESPONSE4" val="7"/>
  <p:tag name="RESPTABLESTYLE" val="-1"/>
  <p:tag name="RACERSMAXDISPLAYED" val="5"/>
  <p:tag name="DEFAULTNUMTEAMS" val="5"/>
  <p:tag name="GRIDSIZE" val="{Width=800, Height=600}"/>
  <p:tag name="REALTIMEBACKUP" val="False"/>
  <p:tag name="PRRESPONSE3" val="8"/>
  <p:tag name="SAVECSVWITHSESSION" val="True"/>
  <p:tag name="BACKUPMAINTENANCE" val="7"/>
  <p:tag name="BUBBLEVALUEFORMAT" val="0.0"/>
  <p:tag name="CHARTCOLORS" val="0"/>
  <p:tag name="FIBNUMRESULTS" val="5"/>
  <p:tag name="ALWAYSOPENPOLL" val="False"/>
  <p:tag name="ROTATIONINTERVAL" val="2"/>
  <p:tag name="USESCHEMECOLORS" val="True"/>
  <p:tag name="REALTIMEBACKUPPATH" val="(None)"/>
  <p:tag name="BULLETTYPE" val="3"/>
  <p:tag name="BUBBLENAMEVISIBLE" val="True"/>
  <p:tag name="ALLOWUSERFEEDBACK" val="True"/>
  <p:tag name="ANSWERNOWSTYLE" val="-1"/>
  <p:tag name="GRIDOPACITY" val="90"/>
  <p:tag name="PRRESPONSE10" val="1"/>
  <p:tag name="CHARTLABELS" val="0"/>
  <p:tag name="RACEANIMATIONSPEED" val="3"/>
  <p:tag name="NUMRESPONSES" val="1"/>
  <p:tag name="CUSTOMCELLBACKCOLOR4" val="-8355712"/>
  <p:tag name="PRRESPONSE7" val="4"/>
  <p:tag name="FIBINCLUDEOTHER" val="True"/>
  <p:tag name="DELIMITERS" val="3.1"/>
  <p:tag name="TASKPANEKEY" val="92b0d8de-7ff1-425f-9513-8fd28e71b908"/>
  <p:tag name="TPVERSION" val="5"/>
  <p:tag name="TPFULLVERSION" val="5.2.1.3179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1695</TotalTime>
  <Words>968</Words>
  <Application>Microsoft Office PowerPoint</Application>
  <PresentationFormat>On-screen Show (4:3)</PresentationFormat>
  <Paragraphs>160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 Putting internationalisation into practice: how to inform and develop your teaching. SEDA Spring Conference 14th – 15th May 2015</vt:lpstr>
      <vt:lpstr>Discussion session</vt:lpstr>
      <vt:lpstr>Curriculum Design Toolkit</vt:lpstr>
      <vt:lpstr>The international practitioner in H.E… </vt:lpstr>
      <vt:lpstr>Good practice in International Engagement</vt:lpstr>
      <vt:lpstr>Use of the toolkit</vt:lpstr>
      <vt:lpstr>An example of the diagnostic tool</vt:lpstr>
      <vt:lpstr>Analysis of scripts</vt:lpstr>
      <vt:lpstr>Key themes from the scripts </vt:lpstr>
      <vt:lpstr>To access the toolkit</vt:lpstr>
      <vt:lpstr>Choose one of the 5 principles to reflect on</vt:lpstr>
      <vt:lpstr>Thank you for listening  </vt:lpstr>
    </vt:vector>
  </TitlesOfParts>
  <Company>UH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staff project</dc:title>
  <dc:creator>Jackie Willis</dc:creator>
  <cp:lastModifiedBy>ihwin7setup</cp:lastModifiedBy>
  <cp:revision>151</cp:revision>
  <cp:lastPrinted>2015-05-13T15:06:01Z</cp:lastPrinted>
  <dcterms:created xsi:type="dcterms:W3CDTF">2012-12-04T22:27:14Z</dcterms:created>
  <dcterms:modified xsi:type="dcterms:W3CDTF">2015-05-21T14:31:25Z</dcterms:modified>
</cp:coreProperties>
</file>